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37"/>
  </p:notesMasterIdLst>
  <p:handoutMasterIdLst>
    <p:handoutMasterId r:id="rId38"/>
  </p:handoutMasterIdLst>
  <p:sldIdLst>
    <p:sldId id="283" r:id="rId2"/>
    <p:sldId id="452" r:id="rId3"/>
    <p:sldId id="477" r:id="rId4"/>
    <p:sldId id="488" r:id="rId5"/>
    <p:sldId id="489" r:id="rId6"/>
    <p:sldId id="490" r:id="rId7"/>
    <p:sldId id="491" r:id="rId8"/>
    <p:sldId id="492" r:id="rId9"/>
    <p:sldId id="493" r:id="rId10"/>
    <p:sldId id="494" r:id="rId11"/>
    <p:sldId id="495" r:id="rId12"/>
    <p:sldId id="496" r:id="rId13"/>
    <p:sldId id="497" r:id="rId14"/>
    <p:sldId id="476" r:id="rId15"/>
    <p:sldId id="498" r:id="rId16"/>
    <p:sldId id="478" r:id="rId17"/>
    <p:sldId id="475" r:id="rId18"/>
    <p:sldId id="474" r:id="rId19"/>
    <p:sldId id="473" r:id="rId20"/>
    <p:sldId id="479" r:id="rId21"/>
    <p:sldId id="480" r:id="rId22"/>
    <p:sldId id="481" r:id="rId23"/>
    <p:sldId id="484" r:id="rId24"/>
    <p:sldId id="483" r:id="rId25"/>
    <p:sldId id="403" r:id="rId26"/>
    <p:sldId id="415" r:id="rId27"/>
    <p:sldId id="404" r:id="rId28"/>
    <p:sldId id="406" r:id="rId29"/>
    <p:sldId id="430" r:id="rId30"/>
    <p:sldId id="405" r:id="rId31"/>
    <p:sldId id="407" r:id="rId32"/>
    <p:sldId id="500" r:id="rId33"/>
    <p:sldId id="501" r:id="rId34"/>
    <p:sldId id="502" r:id="rId35"/>
    <p:sldId id="499" r:id="rId36"/>
  </p:sldIdLst>
  <p:sldSz cx="12192000" cy="6858000"/>
  <p:notesSz cx="6980238"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9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0400"/>
    <a:srgbClr val="8900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15" autoAdjust="0"/>
    <p:restoredTop sz="60813" autoAdjust="0"/>
  </p:normalViewPr>
  <p:slideViewPr>
    <p:cSldViewPr>
      <p:cViewPr varScale="1">
        <p:scale>
          <a:sx n="66" d="100"/>
          <a:sy n="66" d="100"/>
        </p:scale>
        <p:origin x="1974" y="102"/>
      </p:cViewPr>
      <p:guideLst>
        <p:guide orient="horz" pos="2160"/>
        <p:guide pos="3840"/>
      </p:guideLst>
    </p:cSldViewPr>
  </p:slideViewPr>
  <p:outlineViewPr>
    <p:cViewPr>
      <p:scale>
        <a:sx n="33" d="100"/>
        <a:sy n="33" d="100"/>
      </p:scale>
      <p:origin x="0" y="-288"/>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78" d="100"/>
          <a:sy n="78" d="100"/>
        </p:scale>
        <p:origin x="2016" y="102"/>
      </p:cViewPr>
      <p:guideLst>
        <p:guide orient="horz" pos="2880"/>
        <p:guide pos="219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033F9E-1C7F-4C8E-8C42-2D9184575361}"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it-IT"/>
        </a:p>
      </dgm:t>
    </dgm:pt>
    <dgm:pt modelId="{055EEE9E-60EC-43AC-B24E-06FD02F1E679}">
      <dgm:prSet phldrT="[Testo]" custT="1"/>
      <dgm:spPr/>
      <dgm:t>
        <a:bodyPr/>
        <a:lstStyle/>
        <a:p>
          <a:pPr>
            <a:spcAft>
              <a:spcPts val="0"/>
            </a:spcAft>
          </a:pPr>
          <a:r>
            <a:rPr lang="it-IT" sz="1200" dirty="0" smtClean="0">
              <a:solidFill>
                <a:schemeClr val="tx1"/>
              </a:solidFill>
            </a:rPr>
            <a:t>riconfigurazione  del rapporto con le </a:t>
          </a:r>
          <a:r>
            <a:rPr lang="it-IT" sz="1200" b="1" dirty="0" smtClean="0">
              <a:solidFill>
                <a:schemeClr val="tx1"/>
              </a:solidFill>
            </a:rPr>
            <a:t>imprese esecutrici </a:t>
          </a:r>
        </a:p>
        <a:p>
          <a:pPr>
            <a:spcAft>
              <a:spcPts val="0"/>
            </a:spcAft>
          </a:pPr>
          <a:r>
            <a:rPr lang="it-IT" sz="1200" b="0" dirty="0" smtClean="0">
              <a:solidFill>
                <a:schemeClr val="tx1"/>
              </a:solidFill>
            </a:rPr>
            <a:t>con creazione di manodopera specializzata </a:t>
          </a:r>
        </a:p>
        <a:p>
          <a:pPr>
            <a:spcAft>
              <a:spcPts val="0"/>
            </a:spcAft>
          </a:pPr>
          <a:r>
            <a:rPr lang="it-IT" sz="1200" b="0" dirty="0" smtClean="0">
              <a:solidFill>
                <a:schemeClr val="tx1"/>
              </a:solidFill>
            </a:rPr>
            <a:t> collaborazione di </a:t>
          </a:r>
        </a:p>
        <a:p>
          <a:pPr>
            <a:spcAft>
              <a:spcPts val="0"/>
            </a:spcAft>
          </a:pPr>
          <a:r>
            <a:rPr lang="it-IT" sz="1200" b="1" dirty="0" smtClean="0">
              <a:solidFill>
                <a:schemeClr val="tx1"/>
              </a:solidFill>
            </a:rPr>
            <a:t>aziende leader del settore</a:t>
          </a:r>
          <a:endParaRPr lang="it-IT" sz="1200" dirty="0">
            <a:solidFill>
              <a:schemeClr val="tx1"/>
            </a:solidFill>
          </a:endParaRPr>
        </a:p>
      </dgm:t>
    </dgm:pt>
    <dgm:pt modelId="{67CF3841-97DA-4491-81B8-2EF20A79E557}" type="parTrans" cxnId="{1A79DCF0-C6DD-4D5E-877C-30DFB9D6138A}">
      <dgm:prSet/>
      <dgm:spPr/>
      <dgm:t>
        <a:bodyPr/>
        <a:lstStyle/>
        <a:p>
          <a:endParaRPr lang="it-IT"/>
        </a:p>
      </dgm:t>
    </dgm:pt>
    <dgm:pt modelId="{7E5AEF59-D99C-4CCA-92C8-C273C9F467DC}" type="sibTrans" cxnId="{1A79DCF0-C6DD-4D5E-877C-30DFB9D6138A}">
      <dgm:prSet/>
      <dgm:spPr/>
      <dgm:t>
        <a:bodyPr/>
        <a:lstStyle/>
        <a:p>
          <a:endParaRPr lang="it-IT"/>
        </a:p>
      </dgm:t>
    </dgm:pt>
    <dgm:pt modelId="{C4532877-BEDA-48CA-8CA7-16844B6C32FD}">
      <dgm:prSet phldrT="[Testo]" custT="1"/>
      <dgm:spPr/>
      <dgm:t>
        <a:bodyPr/>
        <a:lstStyle/>
        <a:p>
          <a:r>
            <a:rPr lang="it-IT" sz="1200" b="1" dirty="0" smtClean="0">
              <a:solidFill>
                <a:schemeClr val="tx1"/>
              </a:solidFill>
            </a:rPr>
            <a:t>standardizzazione di tecniche, di principi e di </a:t>
          </a:r>
          <a:r>
            <a:rPr lang="it-IT" sz="1200" b="0" dirty="0" smtClean="0">
              <a:solidFill>
                <a:schemeClr val="tx1"/>
              </a:solidFill>
            </a:rPr>
            <a:t>criteri di Qualità, come “consuetudine progettuale” quotidiana </a:t>
          </a:r>
        </a:p>
      </dgm:t>
    </dgm:pt>
    <dgm:pt modelId="{495833ED-6762-4434-99E3-1BE39D7C2412}" type="parTrans" cxnId="{0427D614-6FF1-4EAE-96A4-749577694DEC}">
      <dgm:prSet/>
      <dgm:spPr/>
      <dgm:t>
        <a:bodyPr/>
        <a:lstStyle/>
        <a:p>
          <a:endParaRPr lang="it-IT"/>
        </a:p>
      </dgm:t>
    </dgm:pt>
    <dgm:pt modelId="{93B87858-CAD7-4B7A-8B18-3D36222D8FDD}" type="sibTrans" cxnId="{0427D614-6FF1-4EAE-96A4-749577694DEC}">
      <dgm:prSet/>
      <dgm:spPr/>
      <dgm:t>
        <a:bodyPr/>
        <a:lstStyle/>
        <a:p>
          <a:endParaRPr lang="it-IT"/>
        </a:p>
      </dgm:t>
    </dgm:pt>
    <dgm:pt modelId="{A1B8AEB2-E44D-44BB-A463-D5721F007392}">
      <dgm:prSet phldrT="[Testo]" custT="1"/>
      <dgm:spPr/>
      <dgm:t>
        <a:bodyPr/>
        <a:lstStyle/>
        <a:p>
          <a:pPr>
            <a:spcAft>
              <a:spcPts val="0"/>
            </a:spcAft>
          </a:pPr>
          <a:r>
            <a:rPr lang="it-IT" sz="1200" b="1" baseline="0" dirty="0" smtClean="0">
              <a:solidFill>
                <a:schemeClr val="tx1"/>
              </a:solidFill>
            </a:rPr>
            <a:t>VENTAGLIO DELL’AZIONE PUBBLICA</a:t>
          </a:r>
        </a:p>
        <a:p>
          <a:pPr>
            <a:spcAft>
              <a:spcPts val="0"/>
            </a:spcAft>
          </a:pPr>
          <a:r>
            <a:rPr lang="it-IT" sz="1200" baseline="0" dirty="0" smtClean="0">
              <a:solidFill>
                <a:schemeClr val="tx1"/>
              </a:solidFill>
            </a:rPr>
            <a:t>dalla semplice e acritica erogazione di pareri</a:t>
          </a:r>
        </a:p>
        <a:p>
          <a:pPr>
            <a:spcAft>
              <a:spcPts val="0"/>
            </a:spcAft>
          </a:pPr>
          <a:r>
            <a:rPr lang="it-IT" sz="1200" baseline="0" dirty="0" smtClean="0">
              <a:solidFill>
                <a:schemeClr val="tx1"/>
              </a:solidFill>
            </a:rPr>
            <a:t>alla </a:t>
          </a:r>
          <a:r>
            <a:rPr lang="it-IT" sz="1200" b="1" baseline="0" dirty="0" smtClean="0">
              <a:solidFill>
                <a:schemeClr val="tx1"/>
              </a:solidFill>
            </a:rPr>
            <a:t>diffusione di tecnologia ed alla condivisione di criteri, indirizzi e valori </a:t>
          </a:r>
          <a:endParaRPr lang="it-IT" sz="1200" baseline="0" dirty="0">
            <a:solidFill>
              <a:schemeClr val="tx1"/>
            </a:solidFill>
          </a:endParaRPr>
        </a:p>
      </dgm:t>
    </dgm:pt>
    <dgm:pt modelId="{E34ADD98-CFAC-4C77-8067-55CF103C4C85}" type="sibTrans" cxnId="{05F318BA-FD2B-49BA-B269-28B5A5208D9F}">
      <dgm:prSet/>
      <dgm:spPr/>
      <dgm:t>
        <a:bodyPr/>
        <a:lstStyle/>
        <a:p>
          <a:endParaRPr lang="it-IT"/>
        </a:p>
      </dgm:t>
    </dgm:pt>
    <dgm:pt modelId="{4D67871D-8A77-4E75-BC29-59A056CAEA03}" type="parTrans" cxnId="{05F318BA-FD2B-49BA-B269-28B5A5208D9F}">
      <dgm:prSet/>
      <dgm:spPr/>
      <dgm:t>
        <a:bodyPr/>
        <a:lstStyle/>
        <a:p>
          <a:endParaRPr lang="it-IT"/>
        </a:p>
      </dgm:t>
    </dgm:pt>
    <dgm:pt modelId="{0315A7AE-7FE0-4389-AF41-F6A414EBC44F}" type="asst">
      <dgm:prSet phldrT="[Testo]" custT="1"/>
      <dgm:spPr/>
      <dgm:t>
        <a:bodyPr/>
        <a:lstStyle/>
        <a:p>
          <a:r>
            <a:rPr lang="it-IT" sz="1800" dirty="0" smtClean="0">
              <a:solidFill>
                <a:schemeClr val="tx1"/>
              </a:solidFill>
            </a:rPr>
            <a:t>BENEFICI TANGIBILI</a:t>
          </a:r>
          <a:endParaRPr lang="it-IT" sz="1800" dirty="0">
            <a:solidFill>
              <a:schemeClr val="tx1"/>
            </a:solidFill>
          </a:endParaRPr>
        </a:p>
      </dgm:t>
    </dgm:pt>
    <dgm:pt modelId="{D858CE45-6E84-42C4-B434-DC717443D3EE}" type="sibTrans" cxnId="{768C58DE-6DC7-445E-97F0-8A38134E40CB}">
      <dgm:prSet/>
      <dgm:spPr/>
      <dgm:t>
        <a:bodyPr/>
        <a:lstStyle/>
        <a:p>
          <a:endParaRPr lang="it-IT"/>
        </a:p>
      </dgm:t>
    </dgm:pt>
    <dgm:pt modelId="{E7C68AA7-AEB0-4C64-A9DD-111466422575}" type="parTrans" cxnId="{768C58DE-6DC7-445E-97F0-8A38134E40CB}">
      <dgm:prSet/>
      <dgm:spPr/>
      <dgm:t>
        <a:bodyPr/>
        <a:lstStyle/>
        <a:p>
          <a:endParaRPr lang="it-IT"/>
        </a:p>
      </dgm:t>
    </dgm:pt>
    <dgm:pt modelId="{DC2130D4-B214-4306-9B71-F9744CEED297}">
      <dgm:prSet phldrT="[Testo]" custT="1"/>
      <dgm:spPr/>
      <dgm:t>
        <a:bodyPr/>
        <a:lstStyle/>
        <a:p>
          <a:r>
            <a:rPr lang="it-IT" sz="1200" b="1" baseline="0" dirty="0" smtClean="0">
              <a:solidFill>
                <a:schemeClr val="tx1"/>
              </a:solidFill>
            </a:rPr>
            <a:t>“formazione permanente” </a:t>
          </a:r>
        </a:p>
        <a:p>
          <a:r>
            <a:rPr lang="it-IT" sz="1200" b="0" baseline="0" dirty="0" smtClean="0">
              <a:solidFill>
                <a:schemeClr val="tx1"/>
              </a:solidFill>
            </a:rPr>
            <a:t>di funzionari, professionisti, cittadini, tecnici del settore, imprese ed aziende specializzate</a:t>
          </a:r>
          <a:endParaRPr lang="it-IT" sz="1200" b="0" baseline="0" dirty="0">
            <a:solidFill>
              <a:schemeClr val="tx1"/>
            </a:solidFill>
          </a:endParaRPr>
        </a:p>
      </dgm:t>
    </dgm:pt>
    <dgm:pt modelId="{300116F8-0DEE-4D4C-8451-5E62A1C438A5}" type="sibTrans" cxnId="{33EA756D-A3F0-4119-A6DB-A0C15E0B136D}">
      <dgm:prSet/>
      <dgm:spPr/>
      <dgm:t>
        <a:bodyPr/>
        <a:lstStyle/>
        <a:p>
          <a:endParaRPr lang="it-IT"/>
        </a:p>
      </dgm:t>
    </dgm:pt>
    <dgm:pt modelId="{AAAC90AB-D754-4A93-AC54-E83DAC99A4D6}" type="parTrans" cxnId="{33EA756D-A3F0-4119-A6DB-A0C15E0B136D}">
      <dgm:prSet/>
      <dgm:spPr/>
      <dgm:t>
        <a:bodyPr/>
        <a:lstStyle/>
        <a:p>
          <a:endParaRPr lang="it-IT"/>
        </a:p>
      </dgm:t>
    </dgm:pt>
    <dgm:pt modelId="{F063E11B-DA2A-40DE-9D90-86A7CA2BB7E7}">
      <dgm:prSet phldrT="[Testo]" custT="1"/>
      <dgm:spPr/>
      <dgm:t>
        <a:bodyPr/>
        <a:lstStyle/>
        <a:p>
          <a:r>
            <a:rPr lang="it-IT" sz="1200" b="1" dirty="0" smtClean="0">
              <a:solidFill>
                <a:schemeClr val="tx1"/>
              </a:solidFill>
            </a:rPr>
            <a:t>ridisegno dinamiche tra pubblico e privato da scala di priorità a complice progettualità</a:t>
          </a:r>
          <a:endParaRPr lang="it-IT" sz="1200" b="1" dirty="0">
            <a:solidFill>
              <a:schemeClr val="tx1"/>
            </a:solidFill>
          </a:endParaRPr>
        </a:p>
      </dgm:t>
    </dgm:pt>
    <dgm:pt modelId="{4FBB2009-D7F7-44B9-8F2C-9B0B8B340651}" type="parTrans" cxnId="{BD3BF2D4-B38F-4122-BA0F-5BE686B1E876}">
      <dgm:prSet/>
      <dgm:spPr/>
      <dgm:t>
        <a:bodyPr/>
        <a:lstStyle/>
        <a:p>
          <a:endParaRPr lang="it-IT"/>
        </a:p>
      </dgm:t>
    </dgm:pt>
    <dgm:pt modelId="{AA33F684-3E48-447A-A653-52762F4209CF}" type="sibTrans" cxnId="{BD3BF2D4-B38F-4122-BA0F-5BE686B1E876}">
      <dgm:prSet/>
      <dgm:spPr/>
      <dgm:t>
        <a:bodyPr/>
        <a:lstStyle/>
        <a:p>
          <a:endParaRPr lang="it-IT"/>
        </a:p>
      </dgm:t>
    </dgm:pt>
    <dgm:pt modelId="{CA5FBA9F-C369-4B85-8F48-683CE43241B3}" type="pres">
      <dgm:prSet presAssocID="{DF033F9E-1C7F-4C8E-8C42-2D9184575361}" presName="hierChild1" presStyleCnt="0">
        <dgm:presLayoutVars>
          <dgm:orgChart val="1"/>
          <dgm:chPref val="1"/>
          <dgm:dir/>
          <dgm:animOne val="branch"/>
          <dgm:animLvl val="lvl"/>
          <dgm:resizeHandles/>
        </dgm:presLayoutVars>
      </dgm:prSet>
      <dgm:spPr/>
      <dgm:t>
        <a:bodyPr/>
        <a:lstStyle/>
        <a:p>
          <a:endParaRPr lang="it-IT"/>
        </a:p>
      </dgm:t>
    </dgm:pt>
    <dgm:pt modelId="{50C88C62-57F7-43F7-B541-93EB6BBC54B8}" type="pres">
      <dgm:prSet presAssocID="{A1B8AEB2-E44D-44BB-A463-D5721F007392}" presName="hierRoot1" presStyleCnt="0">
        <dgm:presLayoutVars>
          <dgm:hierBranch val="init"/>
        </dgm:presLayoutVars>
      </dgm:prSet>
      <dgm:spPr/>
    </dgm:pt>
    <dgm:pt modelId="{A59753E4-717E-458E-9117-026CC3FE55EE}" type="pres">
      <dgm:prSet presAssocID="{A1B8AEB2-E44D-44BB-A463-D5721F007392}" presName="rootComposite1" presStyleCnt="0"/>
      <dgm:spPr/>
    </dgm:pt>
    <dgm:pt modelId="{07710FA5-832D-4114-99D0-314AAC715061}" type="pres">
      <dgm:prSet presAssocID="{A1B8AEB2-E44D-44BB-A463-D5721F007392}" presName="rootText1" presStyleLbl="node0" presStyleIdx="0" presStyleCnt="1" custScaleX="251303" custScaleY="255984" custLinFactNeighborX="-47212" custLinFactNeighborY="2740">
        <dgm:presLayoutVars>
          <dgm:chPref val="3"/>
        </dgm:presLayoutVars>
      </dgm:prSet>
      <dgm:spPr/>
      <dgm:t>
        <a:bodyPr/>
        <a:lstStyle/>
        <a:p>
          <a:endParaRPr lang="it-IT"/>
        </a:p>
      </dgm:t>
    </dgm:pt>
    <dgm:pt modelId="{A9828047-30A1-43FB-AAC8-D9815E75864E}" type="pres">
      <dgm:prSet presAssocID="{A1B8AEB2-E44D-44BB-A463-D5721F007392}" presName="rootConnector1" presStyleLbl="node1" presStyleIdx="0" presStyleCnt="0"/>
      <dgm:spPr/>
      <dgm:t>
        <a:bodyPr/>
        <a:lstStyle/>
        <a:p>
          <a:endParaRPr lang="it-IT"/>
        </a:p>
      </dgm:t>
    </dgm:pt>
    <dgm:pt modelId="{472BA857-7650-4CAC-844A-4D87CC96D190}" type="pres">
      <dgm:prSet presAssocID="{A1B8AEB2-E44D-44BB-A463-D5721F007392}" presName="hierChild2" presStyleCnt="0"/>
      <dgm:spPr/>
    </dgm:pt>
    <dgm:pt modelId="{9C7DCF29-8FCF-49E5-A328-5F1FB85D5C17}" type="pres">
      <dgm:prSet presAssocID="{AAAC90AB-D754-4A93-AC54-E83DAC99A4D6}" presName="Name64" presStyleLbl="parChTrans1D2" presStyleIdx="0" presStyleCnt="5"/>
      <dgm:spPr/>
      <dgm:t>
        <a:bodyPr/>
        <a:lstStyle/>
        <a:p>
          <a:endParaRPr lang="it-IT"/>
        </a:p>
      </dgm:t>
    </dgm:pt>
    <dgm:pt modelId="{B3E05596-9476-43F9-8B32-B0E5FEA91A92}" type="pres">
      <dgm:prSet presAssocID="{DC2130D4-B214-4306-9B71-F9744CEED297}" presName="hierRoot2" presStyleCnt="0">
        <dgm:presLayoutVars>
          <dgm:hierBranch val="init"/>
        </dgm:presLayoutVars>
      </dgm:prSet>
      <dgm:spPr/>
    </dgm:pt>
    <dgm:pt modelId="{AD1F5E50-EADB-4220-AC71-04FEE5309F6E}" type="pres">
      <dgm:prSet presAssocID="{DC2130D4-B214-4306-9B71-F9744CEED297}" presName="rootComposite" presStyleCnt="0"/>
      <dgm:spPr/>
    </dgm:pt>
    <dgm:pt modelId="{566B8C84-7163-4C02-80A7-C5CD0C4360AD}" type="pres">
      <dgm:prSet presAssocID="{DC2130D4-B214-4306-9B71-F9744CEED297}" presName="rootText" presStyleLbl="node2" presStyleIdx="0" presStyleCnt="4" custScaleX="173563" custScaleY="193736">
        <dgm:presLayoutVars>
          <dgm:chPref val="3"/>
        </dgm:presLayoutVars>
      </dgm:prSet>
      <dgm:spPr/>
      <dgm:t>
        <a:bodyPr/>
        <a:lstStyle/>
        <a:p>
          <a:endParaRPr lang="it-IT"/>
        </a:p>
      </dgm:t>
    </dgm:pt>
    <dgm:pt modelId="{0040DA0F-258C-4800-8A34-FD020CB6E814}" type="pres">
      <dgm:prSet presAssocID="{DC2130D4-B214-4306-9B71-F9744CEED297}" presName="rootConnector" presStyleLbl="node2" presStyleIdx="0" presStyleCnt="4"/>
      <dgm:spPr/>
      <dgm:t>
        <a:bodyPr/>
        <a:lstStyle/>
        <a:p>
          <a:endParaRPr lang="it-IT"/>
        </a:p>
      </dgm:t>
    </dgm:pt>
    <dgm:pt modelId="{E0F3298E-1242-4C1E-A298-8650A7F9AAA9}" type="pres">
      <dgm:prSet presAssocID="{DC2130D4-B214-4306-9B71-F9744CEED297}" presName="hierChild4" presStyleCnt="0"/>
      <dgm:spPr/>
    </dgm:pt>
    <dgm:pt modelId="{6EDF729F-38C9-4BD4-B2F7-2CE12E395A52}" type="pres">
      <dgm:prSet presAssocID="{DC2130D4-B214-4306-9B71-F9744CEED297}" presName="hierChild5" presStyleCnt="0"/>
      <dgm:spPr/>
    </dgm:pt>
    <dgm:pt modelId="{5BE6613A-062D-4C11-96E6-D5102217AA93}" type="pres">
      <dgm:prSet presAssocID="{67CF3841-97DA-4491-81B8-2EF20A79E557}" presName="Name64" presStyleLbl="parChTrans1D2" presStyleIdx="1" presStyleCnt="5"/>
      <dgm:spPr/>
      <dgm:t>
        <a:bodyPr/>
        <a:lstStyle/>
        <a:p>
          <a:endParaRPr lang="it-IT"/>
        </a:p>
      </dgm:t>
    </dgm:pt>
    <dgm:pt modelId="{6B219E77-3DEC-4772-9E97-20E9FC487A6C}" type="pres">
      <dgm:prSet presAssocID="{055EEE9E-60EC-43AC-B24E-06FD02F1E679}" presName="hierRoot2" presStyleCnt="0">
        <dgm:presLayoutVars>
          <dgm:hierBranch val="init"/>
        </dgm:presLayoutVars>
      </dgm:prSet>
      <dgm:spPr/>
    </dgm:pt>
    <dgm:pt modelId="{C0197847-B144-4D2F-BFEC-6F3876EA2879}" type="pres">
      <dgm:prSet presAssocID="{055EEE9E-60EC-43AC-B24E-06FD02F1E679}" presName="rootComposite" presStyleCnt="0"/>
      <dgm:spPr/>
    </dgm:pt>
    <dgm:pt modelId="{2C6AE4DB-6E97-4A28-92DD-264EDD38E3FC}" type="pres">
      <dgm:prSet presAssocID="{055EEE9E-60EC-43AC-B24E-06FD02F1E679}" presName="rootText" presStyleLbl="node2" presStyleIdx="1" presStyleCnt="4" custScaleX="176614" custScaleY="254625" custLinFactNeighborX="1089" custLinFactNeighborY="3017">
        <dgm:presLayoutVars>
          <dgm:chPref val="3"/>
        </dgm:presLayoutVars>
      </dgm:prSet>
      <dgm:spPr/>
      <dgm:t>
        <a:bodyPr/>
        <a:lstStyle/>
        <a:p>
          <a:endParaRPr lang="it-IT"/>
        </a:p>
      </dgm:t>
    </dgm:pt>
    <dgm:pt modelId="{A230434B-E739-400E-B059-6DB0B570755E}" type="pres">
      <dgm:prSet presAssocID="{055EEE9E-60EC-43AC-B24E-06FD02F1E679}" presName="rootConnector" presStyleLbl="node2" presStyleIdx="1" presStyleCnt="4"/>
      <dgm:spPr/>
      <dgm:t>
        <a:bodyPr/>
        <a:lstStyle/>
        <a:p>
          <a:endParaRPr lang="it-IT"/>
        </a:p>
      </dgm:t>
    </dgm:pt>
    <dgm:pt modelId="{F979DD36-4BF2-41A7-BE22-2F75BE51DAA7}" type="pres">
      <dgm:prSet presAssocID="{055EEE9E-60EC-43AC-B24E-06FD02F1E679}" presName="hierChild4" presStyleCnt="0"/>
      <dgm:spPr/>
    </dgm:pt>
    <dgm:pt modelId="{A290A3DA-E6E8-46D5-A513-0F2AEECDB3BE}" type="pres">
      <dgm:prSet presAssocID="{055EEE9E-60EC-43AC-B24E-06FD02F1E679}" presName="hierChild5" presStyleCnt="0"/>
      <dgm:spPr/>
    </dgm:pt>
    <dgm:pt modelId="{F167850A-8BA6-4F8A-99D4-AAED813E24C9}" type="pres">
      <dgm:prSet presAssocID="{4FBB2009-D7F7-44B9-8F2C-9B0B8B340651}" presName="Name64" presStyleLbl="parChTrans1D2" presStyleIdx="2" presStyleCnt="5"/>
      <dgm:spPr/>
      <dgm:t>
        <a:bodyPr/>
        <a:lstStyle/>
        <a:p>
          <a:endParaRPr lang="it-IT"/>
        </a:p>
      </dgm:t>
    </dgm:pt>
    <dgm:pt modelId="{78B5B59B-624D-490C-AEB7-EB398C4F3B7A}" type="pres">
      <dgm:prSet presAssocID="{F063E11B-DA2A-40DE-9D90-86A7CA2BB7E7}" presName="hierRoot2" presStyleCnt="0">
        <dgm:presLayoutVars>
          <dgm:hierBranch val="init"/>
        </dgm:presLayoutVars>
      </dgm:prSet>
      <dgm:spPr/>
    </dgm:pt>
    <dgm:pt modelId="{2656A022-58F1-4BAD-A780-ABAFC4C96FE9}" type="pres">
      <dgm:prSet presAssocID="{F063E11B-DA2A-40DE-9D90-86A7CA2BB7E7}" presName="rootComposite" presStyleCnt="0"/>
      <dgm:spPr/>
    </dgm:pt>
    <dgm:pt modelId="{23BFE45B-4F92-4CE3-88D7-A81B0470FBA0}" type="pres">
      <dgm:prSet presAssocID="{F063E11B-DA2A-40DE-9D90-86A7CA2BB7E7}" presName="rootText" presStyleLbl="node2" presStyleIdx="2" presStyleCnt="4" custScaleX="177407" custScaleY="139483" custLinFactNeighborX="1956" custLinFactNeighborY="7233">
        <dgm:presLayoutVars>
          <dgm:chPref val="3"/>
        </dgm:presLayoutVars>
      </dgm:prSet>
      <dgm:spPr/>
      <dgm:t>
        <a:bodyPr/>
        <a:lstStyle/>
        <a:p>
          <a:endParaRPr lang="it-IT"/>
        </a:p>
      </dgm:t>
    </dgm:pt>
    <dgm:pt modelId="{C898D351-C4FF-4B82-891C-EA6A3F1D0CE5}" type="pres">
      <dgm:prSet presAssocID="{F063E11B-DA2A-40DE-9D90-86A7CA2BB7E7}" presName="rootConnector" presStyleLbl="node2" presStyleIdx="2" presStyleCnt="4"/>
      <dgm:spPr/>
      <dgm:t>
        <a:bodyPr/>
        <a:lstStyle/>
        <a:p>
          <a:endParaRPr lang="it-IT"/>
        </a:p>
      </dgm:t>
    </dgm:pt>
    <dgm:pt modelId="{2972EDCF-06E9-452E-9FFD-A255B9E9715A}" type="pres">
      <dgm:prSet presAssocID="{F063E11B-DA2A-40DE-9D90-86A7CA2BB7E7}" presName="hierChild4" presStyleCnt="0"/>
      <dgm:spPr/>
    </dgm:pt>
    <dgm:pt modelId="{D868E0CB-AB05-45B6-90DB-235DDF04BE42}" type="pres">
      <dgm:prSet presAssocID="{F063E11B-DA2A-40DE-9D90-86A7CA2BB7E7}" presName="hierChild5" presStyleCnt="0"/>
      <dgm:spPr/>
    </dgm:pt>
    <dgm:pt modelId="{30BE4C21-581E-43D4-B6A5-553033063F9A}" type="pres">
      <dgm:prSet presAssocID="{495833ED-6762-4434-99E3-1BE39D7C2412}" presName="Name64" presStyleLbl="parChTrans1D2" presStyleIdx="3" presStyleCnt="5"/>
      <dgm:spPr/>
      <dgm:t>
        <a:bodyPr/>
        <a:lstStyle/>
        <a:p>
          <a:endParaRPr lang="it-IT"/>
        </a:p>
      </dgm:t>
    </dgm:pt>
    <dgm:pt modelId="{2B283D24-0C43-4412-91C4-2CDFE124128C}" type="pres">
      <dgm:prSet presAssocID="{C4532877-BEDA-48CA-8CA7-16844B6C32FD}" presName="hierRoot2" presStyleCnt="0">
        <dgm:presLayoutVars>
          <dgm:hierBranch val="init"/>
        </dgm:presLayoutVars>
      </dgm:prSet>
      <dgm:spPr/>
    </dgm:pt>
    <dgm:pt modelId="{A9C501CF-56AD-4B3B-8411-5BEE293E05D6}" type="pres">
      <dgm:prSet presAssocID="{C4532877-BEDA-48CA-8CA7-16844B6C32FD}" presName="rootComposite" presStyleCnt="0"/>
      <dgm:spPr/>
    </dgm:pt>
    <dgm:pt modelId="{60422270-F3B6-4983-8405-3B2B1BDBBCC6}" type="pres">
      <dgm:prSet presAssocID="{C4532877-BEDA-48CA-8CA7-16844B6C32FD}" presName="rootText" presStyleLbl="node2" presStyleIdx="3" presStyleCnt="4" custScaleX="175292" custScaleY="204371">
        <dgm:presLayoutVars>
          <dgm:chPref val="3"/>
        </dgm:presLayoutVars>
      </dgm:prSet>
      <dgm:spPr/>
      <dgm:t>
        <a:bodyPr/>
        <a:lstStyle/>
        <a:p>
          <a:endParaRPr lang="it-IT"/>
        </a:p>
      </dgm:t>
    </dgm:pt>
    <dgm:pt modelId="{8955A9E0-9D68-425F-AD8D-20C26DBE8200}" type="pres">
      <dgm:prSet presAssocID="{C4532877-BEDA-48CA-8CA7-16844B6C32FD}" presName="rootConnector" presStyleLbl="node2" presStyleIdx="3" presStyleCnt="4"/>
      <dgm:spPr/>
      <dgm:t>
        <a:bodyPr/>
        <a:lstStyle/>
        <a:p>
          <a:endParaRPr lang="it-IT"/>
        </a:p>
      </dgm:t>
    </dgm:pt>
    <dgm:pt modelId="{C1E76864-C2C4-4C4D-82F8-13422C4810C3}" type="pres">
      <dgm:prSet presAssocID="{C4532877-BEDA-48CA-8CA7-16844B6C32FD}" presName="hierChild4" presStyleCnt="0"/>
      <dgm:spPr/>
    </dgm:pt>
    <dgm:pt modelId="{B8792F35-69AC-4440-A1E0-9E85EFFD28F2}" type="pres">
      <dgm:prSet presAssocID="{C4532877-BEDA-48CA-8CA7-16844B6C32FD}" presName="hierChild5" presStyleCnt="0"/>
      <dgm:spPr/>
    </dgm:pt>
    <dgm:pt modelId="{41B09916-DD5F-4D46-98E5-2B2C3F51B4E4}" type="pres">
      <dgm:prSet presAssocID="{A1B8AEB2-E44D-44BB-A463-D5721F007392}" presName="hierChild3" presStyleCnt="0"/>
      <dgm:spPr/>
    </dgm:pt>
    <dgm:pt modelId="{1D1D0BD0-6490-4B21-A135-B3474F76BF92}" type="pres">
      <dgm:prSet presAssocID="{E7C68AA7-AEB0-4C64-A9DD-111466422575}" presName="Name115" presStyleLbl="parChTrans1D2" presStyleIdx="4" presStyleCnt="5"/>
      <dgm:spPr/>
      <dgm:t>
        <a:bodyPr/>
        <a:lstStyle/>
        <a:p>
          <a:endParaRPr lang="it-IT"/>
        </a:p>
      </dgm:t>
    </dgm:pt>
    <dgm:pt modelId="{BE93A57A-B2B0-48FB-990C-215335147BDF}" type="pres">
      <dgm:prSet presAssocID="{0315A7AE-7FE0-4389-AF41-F6A414EBC44F}" presName="hierRoot3" presStyleCnt="0">
        <dgm:presLayoutVars>
          <dgm:hierBranch val="init"/>
        </dgm:presLayoutVars>
      </dgm:prSet>
      <dgm:spPr/>
    </dgm:pt>
    <dgm:pt modelId="{B845C85F-E709-453E-AA8B-172861BE7C82}" type="pres">
      <dgm:prSet presAssocID="{0315A7AE-7FE0-4389-AF41-F6A414EBC44F}" presName="rootComposite3" presStyleCnt="0"/>
      <dgm:spPr/>
    </dgm:pt>
    <dgm:pt modelId="{C8C08065-8118-4F71-B288-3BA002B858D0}" type="pres">
      <dgm:prSet presAssocID="{0315A7AE-7FE0-4389-AF41-F6A414EBC44F}" presName="rootText3" presStyleLbl="asst1" presStyleIdx="0" presStyleCnt="1" custScaleX="153766" custScaleY="222447" custLinFactNeighborX="-35392" custLinFactNeighborY="-3443">
        <dgm:presLayoutVars>
          <dgm:chPref val="3"/>
        </dgm:presLayoutVars>
      </dgm:prSet>
      <dgm:spPr/>
      <dgm:t>
        <a:bodyPr/>
        <a:lstStyle/>
        <a:p>
          <a:endParaRPr lang="it-IT"/>
        </a:p>
      </dgm:t>
    </dgm:pt>
    <dgm:pt modelId="{25FE6DAD-8D8B-4212-B033-7BCCFA111536}" type="pres">
      <dgm:prSet presAssocID="{0315A7AE-7FE0-4389-AF41-F6A414EBC44F}" presName="rootConnector3" presStyleLbl="asst1" presStyleIdx="0" presStyleCnt="1"/>
      <dgm:spPr/>
      <dgm:t>
        <a:bodyPr/>
        <a:lstStyle/>
        <a:p>
          <a:endParaRPr lang="it-IT"/>
        </a:p>
      </dgm:t>
    </dgm:pt>
    <dgm:pt modelId="{7809C42D-216C-41DA-B61D-3AE9A20CDD31}" type="pres">
      <dgm:prSet presAssocID="{0315A7AE-7FE0-4389-AF41-F6A414EBC44F}" presName="hierChild6" presStyleCnt="0"/>
      <dgm:spPr/>
    </dgm:pt>
    <dgm:pt modelId="{F3DD31FC-CE5C-463D-B5EA-96152B416B3F}" type="pres">
      <dgm:prSet presAssocID="{0315A7AE-7FE0-4389-AF41-F6A414EBC44F}" presName="hierChild7" presStyleCnt="0"/>
      <dgm:spPr/>
    </dgm:pt>
  </dgm:ptLst>
  <dgm:cxnLst>
    <dgm:cxn modelId="{D0329159-B504-41FE-BDFA-25FCAAF207C1}" type="presOf" srcId="{DC2130D4-B214-4306-9B71-F9744CEED297}" destId="{566B8C84-7163-4C02-80A7-C5CD0C4360AD}" srcOrd="0" destOrd="0" presId="urn:microsoft.com/office/officeart/2009/3/layout/HorizontalOrganizationChart"/>
    <dgm:cxn modelId="{AABBD2DF-5FBE-49E6-AD85-5EC9758647B2}" type="presOf" srcId="{055EEE9E-60EC-43AC-B24E-06FD02F1E679}" destId="{A230434B-E739-400E-B059-6DB0B570755E}" srcOrd="1" destOrd="0" presId="urn:microsoft.com/office/officeart/2009/3/layout/HorizontalOrganizationChart"/>
    <dgm:cxn modelId="{2431C8B3-1FD3-4F63-B9DA-8801533B522E}" type="presOf" srcId="{0315A7AE-7FE0-4389-AF41-F6A414EBC44F}" destId="{25FE6DAD-8D8B-4212-B033-7BCCFA111536}" srcOrd="1" destOrd="0" presId="urn:microsoft.com/office/officeart/2009/3/layout/HorizontalOrganizationChart"/>
    <dgm:cxn modelId="{B0D11581-59F2-4F1B-A830-AA16C2A5A357}" type="presOf" srcId="{DF033F9E-1C7F-4C8E-8C42-2D9184575361}" destId="{CA5FBA9F-C369-4B85-8F48-683CE43241B3}" srcOrd="0" destOrd="0" presId="urn:microsoft.com/office/officeart/2009/3/layout/HorizontalOrganizationChart"/>
    <dgm:cxn modelId="{18EFCC47-22DD-4BB7-BC9E-F7C3B12C45F9}" type="presOf" srcId="{495833ED-6762-4434-99E3-1BE39D7C2412}" destId="{30BE4C21-581E-43D4-B6A5-553033063F9A}" srcOrd="0" destOrd="0" presId="urn:microsoft.com/office/officeart/2009/3/layout/HorizontalOrganizationChart"/>
    <dgm:cxn modelId="{680FF794-5BC6-4B96-9942-66D97AC0086B}" type="presOf" srcId="{67CF3841-97DA-4491-81B8-2EF20A79E557}" destId="{5BE6613A-062D-4C11-96E6-D5102217AA93}" srcOrd="0" destOrd="0" presId="urn:microsoft.com/office/officeart/2009/3/layout/HorizontalOrganizationChart"/>
    <dgm:cxn modelId="{21416372-3AD7-4A42-800C-031457E6BF37}" type="presOf" srcId="{C4532877-BEDA-48CA-8CA7-16844B6C32FD}" destId="{60422270-F3B6-4983-8405-3B2B1BDBBCC6}" srcOrd="0" destOrd="0" presId="urn:microsoft.com/office/officeart/2009/3/layout/HorizontalOrganizationChart"/>
    <dgm:cxn modelId="{CCD10348-03E9-449E-A86E-EDBF8BA6AE40}" type="presOf" srcId="{E7C68AA7-AEB0-4C64-A9DD-111466422575}" destId="{1D1D0BD0-6490-4B21-A135-B3474F76BF92}" srcOrd="0" destOrd="0" presId="urn:microsoft.com/office/officeart/2009/3/layout/HorizontalOrganizationChart"/>
    <dgm:cxn modelId="{B54BF1A5-6A63-4512-BF36-2F2DDAE7331C}" type="presOf" srcId="{4FBB2009-D7F7-44B9-8F2C-9B0B8B340651}" destId="{F167850A-8BA6-4F8A-99D4-AAED813E24C9}" srcOrd="0" destOrd="0" presId="urn:microsoft.com/office/officeart/2009/3/layout/HorizontalOrganizationChart"/>
    <dgm:cxn modelId="{BD3BF2D4-B38F-4122-BA0F-5BE686B1E876}" srcId="{A1B8AEB2-E44D-44BB-A463-D5721F007392}" destId="{F063E11B-DA2A-40DE-9D90-86A7CA2BB7E7}" srcOrd="3" destOrd="0" parTransId="{4FBB2009-D7F7-44B9-8F2C-9B0B8B340651}" sibTransId="{AA33F684-3E48-447A-A653-52762F4209CF}"/>
    <dgm:cxn modelId="{05F318BA-FD2B-49BA-B269-28B5A5208D9F}" srcId="{DF033F9E-1C7F-4C8E-8C42-2D9184575361}" destId="{A1B8AEB2-E44D-44BB-A463-D5721F007392}" srcOrd="0" destOrd="0" parTransId="{4D67871D-8A77-4E75-BC29-59A056CAEA03}" sibTransId="{E34ADD98-CFAC-4C77-8067-55CF103C4C85}"/>
    <dgm:cxn modelId="{2221B349-F215-4B94-ADE9-BC2E3DE24AA9}" type="presOf" srcId="{C4532877-BEDA-48CA-8CA7-16844B6C32FD}" destId="{8955A9E0-9D68-425F-AD8D-20C26DBE8200}" srcOrd="1" destOrd="0" presId="urn:microsoft.com/office/officeart/2009/3/layout/HorizontalOrganizationChart"/>
    <dgm:cxn modelId="{5184492F-2A8A-46AA-995C-91EBFF673DB5}" type="presOf" srcId="{F063E11B-DA2A-40DE-9D90-86A7CA2BB7E7}" destId="{23BFE45B-4F92-4CE3-88D7-A81B0470FBA0}" srcOrd="0" destOrd="0" presId="urn:microsoft.com/office/officeart/2009/3/layout/HorizontalOrganizationChart"/>
    <dgm:cxn modelId="{D3824781-9C9B-43A3-A91A-3ABCEF30503E}" type="presOf" srcId="{A1B8AEB2-E44D-44BB-A463-D5721F007392}" destId="{A9828047-30A1-43FB-AAC8-D9815E75864E}" srcOrd="1" destOrd="0" presId="urn:microsoft.com/office/officeart/2009/3/layout/HorizontalOrganizationChart"/>
    <dgm:cxn modelId="{768C58DE-6DC7-445E-97F0-8A38134E40CB}" srcId="{A1B8AEB2-E44D-44BB-A463-D5721F007392}" destId="{0315A7AE-7FE0-4389-AF41-F6A414EBC44F}" srcOrd="0" destOrd="0" parTransId="{E7C68AA7-AEB0-4C64-A9DD-111466422575}" sibTransId="{D858CE45-6E84-42C4-B434-DC717443D3EE}"/>
    <dgm:cxn modelId="{7BD58EA2-FD28-4236-82C5-A8E5A0E87467}" type="presOf" srcId="{DC2130D4-B214-4306-9B71-F9744CEED297}" destId="{0040DA0F-258C-4800-8A34-FD020CB6E814}" srcOrd="1" destOrd="0" presId="urn:microsoft.com/office/officeart/2009/3/layout/HorizontalOrganizationChart"/>
    <dgm:cxn modelId="{EC80ABD6-034F-4DA9-8B3B-D098E38EE381}" type="presOf" srcId="{0315A7AE-7FE0-4389-AF41-F6A414EBC44F}" destId="{C8C08065-8118-4F71-B288-3BA002B858D0}" srcOrd="0" destOrd="0" presId="urn:microsoft.com/office/officeart/2009/3/layout/HorizontalOrganizationChart"/>
    <dgm:cxn modelId="{0427D614-6FF1-4EAE-96A4-749577694DEC}" srcId="{A1B8AEB2-E44D-44BB-A463-D5721F007392}" destId="{C4532877-BEDA-48CA-8CA7-16844B6C32FD}" srcOrd="4" destOrd="0" parTransId="{495833ED-6762-4434-99E3-1BE39D7C2412}" sibTransId="{93B87858-CAD7-4B7A-8B18-3D36222D8FDD}"/>
    <dgm:cxn modelId="{364DDE01-63AA-4B0F-9AB7-53ED183DE1B6}" type="presOf" srcId="{F063E11B-DA2A-40DE-9D90-86A7CA2BB7E7}" destId="{C898D351-C4FF-4B82-891C-EA6A3F1D0CE5}" srcOrd="1" destOrd="0" presId="urn:microsoft.com/office/officeart/2009/3/layout/HorizontalOrganizationChart"/>
    <dgm:cxn modelId="{D0C7E4AE-D4FE-4520-85ED-5CBBA0D33D04}" type="presOf" srcId="{055EEE9E-60EC-43AC-B24E-06FD02F1E679}" destId="{2C6AE4DB-6E97-4A28-92DD-264EDD38E3FC}" srcOrd="0" destOrd="0" presId="urn:microsoft.com/office/officeart/2009/3/layout/HorizontalOrganizationChart"/>
    <dgm:cxn modelId="{EDFF5BF5-EA24-4318-876B-6825BF8F8A48}" type="presOf" srcId="{AAAC90AB-D754-4A93-AC54-E83DAC99A4D6}" destId="{9C7DCF29-8FCF-49E5-A328-5F1FB85D5C17}" srcOrd="0" destOrd="0" presId="urn:microsoft.com/office/officeart/2009/3/layout/HorizontalOrganizationChart"/>
    <dgm:cxn modelId="{33EA756D-A3F0-4119-A6DB-A0C15E0B136D}" srcId="{A1B8AEB2-E44D-44BB-A463-D5721F007392}" destId="{DC2130D4-B214-4306-9B71-F9744CEED297}" srcOrd="1" destOrd="0" parTransId="{AAAC90AB-D754-4A93-AC54-E83DAC99A4D6}" sibTransId="{300116F8-0DEE-4D4C-8451-5E62A1C438A5}"/>
    <dgm:cxn modelId="{B550BADA-68FF-4F87-ABF3-3704189147EE}" type="presOf" srcId="{A1B8AEB2-E44D-44BB-A463-D5721F007392}" destId="{07710FA5-832D-4114-99D0-314AAC715061}" srcOrd="0" destOrd="0" presId="urn:microsoft.com/office/officeart/2009/3/layout/HorizontalOrganizationChart"/>
    <dgm:cxn modelId="{1A79DCF0-C6DD-4D5E-877C-30DFB9D6138A}" srcId="{A1B8AEB2-E44D-44BB-A463-D5721F007392}" destId="{055EEE9E-60EC-43AC-B24E-06FD02F1E679}" srcOrd="2" destOrd="0" parTransId="{67CF3841-97DA-4491-81B8-2EF20A79E557}" sibTransId="{7E5AEF59-D99C-4CCA-92C8-C273C9F467DC}"/>
    <dgm:cxn modelId="{956135C1-B9BC-48DA-B946-3C70F0ED3E6A}" type="presParOf" srcId="{CA5FBA9F-C369-4B85-8F48-683CE43241B3}" destId="{50C88C62-57F7-43F7-B541-93EB6BBC54B8}" srcOrd="0" destOrd="0" presId="urn:microsoft.com/office/officeart/2009/3/layout/HorizontalOrganizationChart"/>
    <dgm:cxn modelId="{B7984399-9F1A-43EA-B1CE-7CE915C46801}" type="presParOf" srcId="{50C88C62-57F7-43F7-B541-93EB6BBC54B8}" destId="{A59753E4-717E-458E-9117-026CC3FE55EE}" srcOrd="0" destOrd="0" presId="urn:microsoft.com/office/officeart/2009/3/layout/HorizontalOrganizationChart"/>
    <dgm:cxn modelId="{1E2666A3-0A32-404C-842C-C1C8155E81B1}" type="presParOf" srcId="{A59753E4-717E-458E-9117-026CC3FE55EE}" destId="{07710FA5-832D-4114-99D0-314AAC715061}" srcOrd="0" destOrd="0" presId="urn:microsoft.com/office/officeart/2009/3/layout/HorizontalOrganizationChart"/>
    <dgm:cxn modelId="{53E7E5A7-D697-46EC-9AA5-F8981DF5C661}" type="presParOf" srcId="{A59753E4-717E-458E-9117-026CC3FE55EE}" destId="{A9828047-30A1-43FB-AAC8-D9815E75864E}" srcOrd="1" destOrd="0" presId="urn:microsoft.com/office/officeart/2009/3/layout/HorizontalOrganizationChart"/>
    <dgm:cxn modelId="{A0B3FE74-B356-473E-A942-5BE7309DF3A7}" type="presParOf" srcId="{50C88C62-57F7-43F7-B541-93EB6BBC54B8}" destId="{472BA857-7650-4CAC-844A-4D87CC96D190}" srcOrd="1" destOrd="0" presId="urn:microsoft.com/office/officeart/2009/3/layout/HorizontalOrganizationChart"/>
    <dgm:cxn modelId="{42158B90-1263-474F-9D04-1F1C4AC9BA75}" type="presParOf" srcId="{472BA857-7650-4CAC-844A-4D87CC96D190}" destId="{9C7DCF29-8FCF-49E5-A328-5F1FB85D5C17}" srcOrd="0" destOrd="0" presId="urn:microsoft.com/office/officeart/2009/3/layout/HorizontalOrganizationChart"/>
    <dgm:cxn modelId="{7FF2B6A6-D04E-4DCA-BA87-6C6C13F502C8}" type="presParOf" srcId="{472BA857-7650-4CAC-844A-4D87CC96D190}" destId="{B3E05596-9476-43F9-8B32-B0E5FEA91A92}" srcOrd="1" destOrd="0" presId="urn:microsoft.com/office/officeart/2009/3/layout/HorizontalOrganizationChart"/>
    <dgm:cxn modelId="{9C3BA5C3-3136-42CE-B6F4-3CCFFA3272A5}" type="presParOf" srcId="{B3E05596-9476-43F9-8B32-B0E5FEA91A92}" destId="{AD1F5E50-EADB-4220-AC71-04FEE5309F6E}" srcOrd="0" destOrd="0" presId="urn:microsoft.com/office/officeart/2009/3/layout/HorizontalOrganizationChart"/>
    <dgm:cxn modelId="{753F1D12-C8E0-4DED-8EB3-4F353463C65E}" type="presParOf" srcId="{AD1F5E50-EADB-4220-AC71-04FEE5309F6E}" destId="{566B8C84-7163-4C02-80A7-C5CD0C4360AD}" srcOrd="0" destOrd="0" presId="urn:microsoft.com/office/officeart/2009/3/layout/HorizontalOrganizationChart"/>
    <dgm:cxn modelId="{1DFAD7FE-1EB2-42A2-B364-CDB67EB71E31}" type="presParOf" srcId="{AD1F5E50-EADB-4220-AC71-04FEE5309F6E}" destId="{0040DA0F-258C-4800-8A34-FD020CB6E814}" srcOrd="1" destOrd="0" presId="urn:microsoft.com/office/officeart/2009/3/layout/HorizontalOrganizationChart"/>
    <dgm:cxn modelId="{27433D5C-FE71-4C16-A15E-1B59275B0FC3}" type="presParOf" srcId="{B3E05596-9476-43F9-8B32-B0E5FEA91A92}" destId="{E0F3298E-1242-4C1E-A298-8650A7F9AAA9}" srcOrd="1" destOrd="0" presId="urn:microsoft.com/office/officeart/2009/3/layout/HorizontalOrganizationChart"/>
    <dgm:cxn modelId="{A08FDECA-FA30-4E95-AD74-77032594D8F8}" type="presParOf" srcId="{B3E05596-9476-43F9-8B32-B0E5FEA91A92}" destId="{6EDF729F-38C9-4BD4-B2F7-2CE12E395A52}" srcOrd="2" destOrd="0" presId="urn:microsoft.com/office/officeart/2009/3/layout/HorizontalOrganizationChart"/>
    <dgm:cxn modelId="{45DD7F63-9EA6-488C-8B9B-EBD0DA7E64DB}" type="presParOf" srcId="{472BA857-7650-4CAC-844A-4D87CC96D190}" destId="{5BE6613A-062D-4C11-96E6-D5102217AA93}" srcOrd="2" destOrd="0" presId="urn:microsoft.com/office/officeart/2009/3/layout/HorizontalOrganizationChart"/>
    <dgm:cxn modelId="{22A4F00A-EC7F-44F3-965A-464640625AEF}" type="presParOf" srcId="{472BA857-7650-4CAC-844A-4D87CC96D190}" destId="{6B219E77-3DEC-4772-9E97-20E9FC487A6C}" srcOrd="3" destOrd="0" presId="urn:microsoft.com/office/officeart/2009/3/layout/HorizontalOrganizationChart"/>
    <dgm:cxn modelId="{042C15A9-2CE4-454A-A06D-B65815773670}" type="presParOf" srcId="{6B219E77-3DEC-4772-9E97-20E9FC487A6C}" destId="{C0197847-B144-4D2F-BFEC-6F3876EA2879}" srcOrd="0" destOrd="0" presId="urn:microsoft.com/office/officeart/2009/3/layout/HorizontalOrganizationChart"/>
    <dgm:cxn modelId="{DDB84F77-7A69-4910-9F77-42294217E57E}" type="presParOf" srcId="{C0197847-B144-4D2F-BFEC-6F3876EA2879}" destId="{2C6AE4DB-6E97-4A28-92DD-264EDD38E3FC}" srcOrd="0" destOrd="0" presId="urn:microsoft.com/office/officeart/2009/3/layout/HorizontalOrganizationChart"/>
    <dgm:cxn modelId="{10BA6FCD-34AC-4E27-A9D9-545B7A184D65}" type="presParOf" srcId="{C0197847-B144-4D2F-BFEC-6F3876EA2879}" destId="{A230434B-E739-400E-B059-6DB0B570755E}" srcOrd="1" destOrd="0" presId="urn:microsoft.com/office/officeart/2009/3/layout/HorizontalOrganizationChart"/>
    <dgm:cxn modelId="{B133056C-4F8D-42CA-9E25-1F8C03046D5E}" type="presParOf" srcId="{6B219E77-3DEC-4772-9E97-20E9FC487A6C}" destId="{F979DD36-4BF2-41A7-BE22-2F75BE51DAA7}" srcOrd="1" destOrd="0" presId="urn:microsoft.com/office/officeart/2009/3/layout/HorizontalOrganizationChart"/>
    <dgm:cxn modelId="{10981141-0F19-40C3-AD76-5E45AE521C12}" type="presParOf" srcId="{6B219E77-3DEC-4772-9E97-20E9FC487A6C}" destId="{A290A3DA-E6E8-46D5-A513-0F2AEECDB3BE}" srcOrd="2" destOrd="0" presId="urn:microsoft.com/office/officeart/2009/3/layout/HorizontalOrganizationChart"/>
    <dgm:cxn modelId="{F9BE5950-5CF6-46E9-AA96-B295B5FCFAA3}" type="presParOf" srcId="{472BA857-7650-4CAC-844A-4D87CC96D190}" destId="{F167850A-8BA6-4F8A-99D4-AAED813E24C9}" srcOrd="4" destOrd="0" presId="urn:microsoft.com/office/officeart/2009/3/layout/HorizontalOrganizationChart"/>
    <dgm:cxn modelId="{239E8599-7D44-4247-8606-492543A19200}" type="presParOf" srcId="{472BA857-7650-4CAC-844A-4D87CC96D190}" destId="{78B5B59B-624D-490C-AEB7-EB398C4F3B7A}" srcOrd="5" destOrd="0" presId="urn:microsoft.com/office/officeart/2009/3/layout/HorizontalOrganizationChart"/>
    <dgm:cxn modelId="{34888507-5ED1-43FD-AC98-C65998B0C957}" type="presParOf" srcId="{78B5B59B-624D-490C-AEB7-EB398C4F3B7A}" destId="{2656A022-58F1-4BAD-A780-ABAFC4C96FE9}" srcOrd="0" destOrd="0" presId="urn:microsoft.com/office/officeart/2009/3/layout/HorizontalOrganizationChart"/>
    <dgm:cxn modelId="{20255DC5-DD86-4C28-A68B-3E4C7A360DD2}" type="presParOf" srcId="{2656A022-58F1-4BAD-A780-ABAFC4C96FE9}" destId="{23BFE45B-4F92-4CE3-88D7-A81B0470FBA0}" srcOrd="0" destOrd="0" presId="urn:microsoft.com/office/officeart/2009/3/layout/HorizontalOrganizationChart"/>
    <dgm:cxn modelId="{D9F61BDA-FE93-4F6F-8D6D-9ADF7408A4A5}" type="presParOf" srcId="{2656A022-58F1-4BAD-A780-ABAFC4C96FE9}" destId="{C898D351-C4FF-4B82-891C-EA6A3F1D0CE5}" srcOrd="1" destOrd="0" presId="urn:microsoft.com/office/officeart/2009/3/layout/HorizontalOrganizationChart"/>
    <dgm:cxn modelId="{B7031D54-90F5-43B1-B6C2-226980C44109}" type="presParOf" srcId="{78B5B59B-624D-490C-AEB7-EB398C4F3B7A}" destId="{2972EDCF-06E9-452E-9FFD-A255B9E9715A}" srcOrd="1" destOrd="0" presId="urn:microsoft.com/office/officeart/2009/3/layout/HorizontalOrganizationChart"/>
    <dgm:cxn modelId="{E1E81035-3825-45FD-A192-19F63B8ECB16}" type="presParOf" srcId="{78B5B59B-624D-490C-AEB7-EB398C4F3B7A}" destId="{D868E0CB-AB05-45B6-90DB-235DDF04BE42}" srcOrd="2" destOrd="0" presId="urn:microsoft.com/office/officeart/2009/3/layout/HorizontalOrganizationChart"/>
    <dgm:cxn modelId="{BF566BD4-DE29-4702-B8BF-EC613892D953}" type="presParOf" srcId="{472BA857-7650-4CAC-844A-4D87CC96D190}" destId="{30BE4C21-581E-43D4-B6A5-553033063F9A}" srcOrd="6" destOrd="0" presId="urn:microsoft.com/office/officeart/2009/3/layout/HorizontalOrganizationChart"/>
    <dgm:cxn modelId="{D11524BD-2929-4FF8-B8C2-79353B59BC7E}" type="presParOf" srcId="{472BA857-7650-4CAC-844A-4D87CC96D190}" destId="{2B283D24-0C43-4412-91C4-2CDFE124128C}" srcOrd="7" destOrd="0" presId="urn:microsoft.com/office/officeart/2009/3/layout/HorizontalOrganizationChart"/>
    <dgm:cxn modelId="{8FA66D08-943B-495B-A570-10A99F3384DC}" type="presParOf" srcId="{2B283D24-0C43-4412-91C4-2CDFE124128C}" destId="{A9C501CF-56AD-4B3B-8411-5BEE293E05D6}" srcOrd="0" destOrd="0" presId="urn:microsoft.com/office/officeart/2009/3/layout/HorizontalOrganizationChart"/>
    <dgm:cxn modelId="{6B0EDA0C-8DAC-43D7-A85B-69979DC96474}" type="presParOf" srcId="{A9C501CF-56AD-4B3B-8411-5BEE293E05D6}" destId="{60422270-F3B6-4983-8405-3B2B1BDBBCC6}" srcOrd="0" destOrd="0" presId="urn:microsoft.com/office/officeart/2009/3/layout/HorizontalOrganizationChart"/>
    <dgm:cxn modelId="{DFF7B8A3-2CF5-4EA7-AA85-B58CC70EB9FE}" type="presParOf" srcId="{A9C501CF-56AD-4B3B-8411-5BEE293E05D6}" destId="{8955A9E0-9D68-425F-AD8D-20C26DBE8200}" srcOrd="1" destOrd="0" presId="urn:microsoft.com/office/officeart/2009/3/layout/HorizontalOrganizationChart"/>
    <dgm:cxn modelId="{6FBB0022-0645-428D-9110-461CD7DFE2E7}" type="presParOf" srcId="{2B283D24-0C43-4412-91C4-2CDFE124128C}" destId="{C1E76864-C2C4-4C4D-82F8-13422C4810C3}" srcOrd="1" destOrd="0" presId="urn:microsoft.com/office/officeart/2009/3/layout/HorizontalOrganizationChart"/>
    <dgm:cxn modelId="{6E0A8B1A-2B04-4E97-8DEF-F7943F41E086}" type="presParOf" srcId="{2B283D24-0C43-4412-91C4-2CDFE124128C}" destId="{B8792F35-69AC-4440-A1E0-9E85EFFD28F2}" srcOrd="2" destOrd="0" presId="urn:microsoft.com/office/officeart/2009/3/layout/HorizontalOrganizationChart"/>
    <dgm:cxn modelId="{F2CD055A-8E57-48D2-B461-E0EDC2FFD3C6}" type="presParOf" srcId="{50C88C62-57F7-43F7-B541-93EB6BBC54B8}" destId="{41B09916-DD5F-4D46-98E5-2B2C3F51B4E4}" srcOrd="2" destOrd="0" presId="urn:microsoft.com/office/officeart/2009/3/layout/HorizontalOrganizationChart"/>
    <dgm:cxn modelId="{64E5098E-FD5F-495C-8119-D51468ADBD87}" type="presParOf" srcId="{41B09916-DD5F-4D46-98E5-2B2C3F51B4E4}" destId="{1D1D0BD0-6490-4B21-A135-B3474F76BF92}" srcOrd="0" destOrd="0" presId="urn:microsoft.com/office/officeart/2009/3/layout/HorizontalOrganizationChart"/>
    <dgm:cxn modelId="{C43858A0-09FA-4413-BD41-C6F4F76B2606}" type="presParOf" srcId="{41B09916-DD5F-4D46-98E5-2B2C3F51B4E4}" destId="{BE93A57A-B2B0-48FB-990C-215335147BDF}" srcOrd="1" destOrd="0" presId="urn:microsoft.com/office/officeart/2009/3/layout/HorizontalOrganizationChart"/>
    <dgm:cxn modelId="{2B6C0A15-8F31-4805-80FA-72528C6A96FC}" type="presParOf" srcId="{BE93A57A-B2B0-48FB-990C-215335147BDF}" destId="{B845C85F-E709-453E-AA8B-172861BE7C82}" srcOrd="0" destOrd="0" presId="urn:microsoft.com/office/officeart/2009/3/layout/HorizontalOrganizationChart"/>
    <dgm:cxn modelId="{733BE949-01FF-4DF6-ABF5-4A250D541FB2}" type="presParOf" srcId="{B845C85F-E709-453E-AA8B-172861BE7C82}" destId="{C8C08065-8118-4F71-B288-3BA002B858D0}" srcOrd="0" destOrd="0" presId="urn:microsoft.com/office/officeart/2009/3/layout/HorizontalOrganizationChart"/>
    <dgm:cxn modelId="{BCC56D45-F136-4FEA-93F3-A636673BEED7}" type="presParOf" srcId="{B845C85F-E709-453E-AA8B-172861BE7C82}" destId="{25FE6DAD-8D8B-4212-B033-7BCCFA111536}" srcOrd="1" destOrd="0" presId="urn:microsoft.com/office/officeart/2009/3/layout/HorizontalOrganizationChart"/>
    <dgm:cxn modelId="{449518C9-6106-4528-AD2C-35A14ADFDAB9}" type="presParOf" srcId="{BE93A57A-B2B0-48FB-990C-215335147BDF}" destId="{7809C42D-216C-41DA-B61D-3AE9A20CDD31}" srcOrd="1" destOrd="0" presId="urn:microsoft.com/office/officeart/2009/3/layout/HorizontalOrganizationChart"/>
    <dgm:cxn modelId="{A1A64D30-2CDC-4BBA-87E4-241569A8521D}" type="presParOf" srcId="{BE93A57A-B2B0-48FB-990C-215335147BDF}" destId="{F3DD31FC-CE5C-463D-B5EA-96152B416B3F}"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033F9E-1C7F-4C8E-8C42-2D9184575361}"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it-IT"/>
        </a:p>
      </dgm:t>
    </dgm:pt>
    <dgm:pt modelId="{A1B8AEB2-E44D-44BB-A463-D5721F007392}">
      <dgm:prSet phldrT="[Testo]" custT="1"/>
      <dgm:spPr/>
      <dgm:t>
        <a:bodyPr/>
        <a:lstStyle/>
        <a:p>
          <a:pPr>
            <a:spcAft>
              <a:spcPts val="0"/>
            </a:spcAft>
          </a:pPr>
          <a:r>
            <a:rPr lang="it-IT" sz="1800" dirty="0" smtClean="0">
              <a:solidFill>
                <a:schemeClr val="tx1"/>
              </a:solidFill>
            </a:rPr>
            <a:t>BENEFICI INTANGIBILI</a:t>
          </a:r>
          <a:endParaRPr lang="it-IT" sz="1200" b="1" baseline="0" dirty="0" smtClean="0">
            <a:solidFill>
              <a:schemeClr val="tx1"/>
            </a:solidFill>
          </a:endParaRPr>
        </a:p>
      </dgm:t>
    </dgm:pt>
    <dgm:pt modelId="{E34ADD98-CFAC-4C77-8067-55CF103C4C85}" type="sibTrans" cxnId="{05F318BA-FD2B-49BA-B269-28B5A5208D9F}">
      <dgm:prSet/>
      <dgm:spPr/>
      <dgm:t>
        <a:bodyPr/>
        <a:lstStyle/>
        <a:p>
          <a:endParaRPr lang="it-IT"/>
        </a:p>
      </dgm:t>
    </dgm:pt>
    <dgm:pt modelId="{4D67871D-8A77-4E75-BC29-59A056CAEA03}" type="parTrans" cxnId="{05F318BA-FD2B-49BA-B269-28B5A5208D9F}">
      <dgm:prSet/>
      <dgm:spPr/>
      <dgm:t>
        <a:bodyPr/>
        <a:lstStyle/>
        <a:p>
          <a:endParaRPr lang="it-IT"/>
        </a:p>
      </dgm:t>
    </dgm:pt>
    <dgm:pt modelId="{5F9F10A7-D571-44BB-BA5E-52B25DC8484C}">
      <dgm:prSet/>
      <dgm:spPr/>
      <dgm:t>
        <a:bodyPr/>
        <a:lstStyle/>
        <a:p>
          <a:r>
            <a:rPr lang="it-IT" dirty="0" smtClean="0">
              <a:solidFill>
                <a:schemeClr val="tx1"/>
              </a:solidFill>
            </a:rPr>
            <a:t>valorizzazione dell’immagine urbana, dalla fruizione della Qualità, dalla educazione al bello</a:t>
          </a:r>
          <a:endParaRPr lang="it-IT" dirty="0">
            <a:solidFill>
              <a:schemeClr val="tx1"/>
            </a:solidFill>
          </a:endParaRPr>
        </a:p>
      </dgm:t>
    </dgm:pt>
    <dgm:pt modelId="{D9D29B1E-F253-49EB-BF10-58D6677B25AC}" type="parTrans" cxnId="{348C98C0-8F5F-4C0B-9AF8-00593A4CF4A5}">
      <dgm:prSet/>
      <dgm:spPr/>
      <dgm:t>
        <a:bodyPr/>
        <a:lstStyle/>
        <a:p>
          <a:endParaRPr lang="it-IT"/>
        </a:p>
      </dgm:t>
    </dgm:pt>
    <dgm:pt modelId="{C6852B2B-D39C-4353-B557-56B0DD8B8A0E}" type="sibTrans" cxnId="{348C98C0-8F5F-4C0B-9AF8-00593A4CF4A5}">
      <dgm:prSet/>
      <dgm:spPr/>
      <dgm:t>
        <a:bodyPr/>
        <a:lstStyle/>
        <a:p>
          <a:endParaRPr lang="it-IT"/>
        </a:p>
      </dgm:t>
    </dgm:pt>
    <dgm:pt modelId="{04FD01C6-1CD3-4975-A508-22FA9541CF6E}">
      <dgm:prSet/>
      <dgm:spPr/>
      <dgm:t>
        <a:bodyPr/>
        <a:lstStyle/>
        <a:p>
          <a:r>
            <a:rPr lang="it-IT" dirty="0" smtClean="0">
              <a:solidFill>
                <a:schemeClr val="tx1"/>
              </a:solidFill>
            </a:rPr>
            <a:t>felicità pubblica e privata</a:t>
          </a:r>
          <a:endParaRPr lang="it-IT" dirty="0">
            <a:solidFill>
              <a:schemeClr val="tx1"/>
            </a:solidFill>
          </a:endParaRPr>
        </a:p>
      </dgm:t>
    </dgm:pt>
    <dgm:pt modelId="{29D6744C-58D4-44DB-B764-F0A81C4B4998}" type="parTrans" cxnId="{29B833C6-1C92-49A1-BC23-71439D230A9A}">
      <dgm:prSet/>
      <dgm:spPr/>
      <dgm:t>
        <a:bodyPr/>
        <a:lstStyle/>
        <a:p>
          <a:endParaRPr lang="it-IT"/>
        </a:p>
      </dgm:t>
    </dgm:pt>
    <dgm:pt modelId="{90912756-38F0-4486-9F8B-79CAF4F01BD0}" type="sibTrans" cxnId="{29B833C6-1C92-49A1-BC23-71439D230A9A}">
      <dgm:prSet/>
      <dgm:spPr/>
      <dgm:t>
        <a:bodyPr/>
        <a:lstStyle/>
        <a:p>
          <a:endParaRPr lang="it-IT"/>
        </a:p>
      </dgm:t>
    </dgm:pt>
    <dgm:pt modelId="{64BA27FE-B4FD-4AA6-B643-0D857B67D523}">
      <dgm:prSet/>
      <dgm:spPr/>
      <dgm:t>
        <a:bodyPr/>
        <a:lstStyle/>
        <a:p>
          <a:r>
            <a:rPr lang="it-IT" dirty="0" smtClean="0">
              <a:solidFill>
                <a:schemeClr val="tx1"/>
              </a:solidFill>
            </a:rPr>
            <a:t>coscienza e consapevolezza della propria identità attraverso il riconoscimento e la riappropriazione dell'identità storica e qualitativa della città</a:t>
          </a:r>
          <a:endParaRPr lang="it-IT" dirty="0">
            <a:solidFill>
              <a:schemeClr val="tx1"/>
            </a:solidFill>
          </a:endParaRPr>
        </a:p>
      </dgm:t>
    </dgm:pt>
    <dgm:pt modelId="{B10D698D-FB55-483F-AFB5-187F239F913D}" type="parTrans" cxnId="{98038E5B-E88B-48C8-AEAB-8A9A1F05F7BE}">
      <dgm:prSet/>
      <dgm:spPr/>
      <dgm:t>
        <a:bodyPr/>
        <a:lstStyle/>
        <a:p>
          <a:endParaRPr lang="it-IT"/>
        </a:p>
      </dgm:t>
    </dgm:pt>
    <dgm:pt modelId="{6D2A4A92-BA13-4E21-AD20-5B4886851B00}" type="sibTrans" cxnId="{98038E5B-E88B-48C8-AEAB-8A9A1F05F7BE}">
      <dgm:prSet/>
      <dgm:spPr/>
      <dgm:t>
        <a:bodyPr/>
        <a:lstStyle/>
        <a:p>
          <a:endParaRPr lang="it-IT"/>
        </a:p>
      </dgm:t>
    </dgm:pt>
    <dgm:pt modelId="{01D76EA9-6698-45BA-B260-4578F7A57977}">
      <dgm:prSet custT="1"/>
      <dgm:spPr/>
      <dgm:t>
        <a:bodyPr/>
        <a:lstStyle/>
        <a:p>
          <a:r>
            <a:rPr lang="it-IT" sz="1400" dirty="0" smtClean="0">
              <a:solidFill>
                <a:schemeClr val="tx1"/>
              </a:solidFill>
            </a:rPr>
            <a:t>acquisizione della consapevolezza che l’efficacia dell’azione amministrativa, si possa tradurre in risoluzione di casi concreti. In un momento molto delicato per la città Roma prende forma l’idea che l’Amministrazione possa produrre risultati di benessere e benefici per ciascuno, singolo o collettività.</a:t>
          </a:r>
          <a:endParaRPr lang="it-IT" sz="1400" dirty="0">
            <a:solidFill>
              <a:schemeClr val="tx1"/>
            </a:solidFill>
          </a:endParaRPr>
        </a:p>
      </dgm:t>
    </dgm:pt>
    <dgm:pt modelId="{E644753B-082E-49C6-868D-B965CAA62F72}" type="parTrans" cxnId="{C55CD970-A976-4760-9F25-4AAC5FCA5D6A}">
      <dgm:prSet/>
      <dgm:spPr/>
      <dgm:t>
        <a:bodyPr/>
        <a:lstStyle/>
        <a:p>
          <a:endParaRPr lang="it-IT"/>
        </a:p>
      </dgm:t>
    </dgm:pt>
    <dgm:pt modelId="{6DD2E031-769F-46CD-9711-C75889D86429}" type="sibTrans" cxnId="{C55CD970-A976-4760-9F25-4AAC5FCA5D6A}">
      <dgm:prSet/>
      <dgm:spPr/>
      <dgm:t>
        <a:bodyPr/>
        <a:lstStyle/>
        <a:p>
          <a:endParaRPr lang="it-IT"/>
        </a:p>
      </dgm:t>
    </dgm:pt>
    <dgm:pt modelId="{CA5FBA9F-C369-4B85-8F48-683CE43241B3}" type="pres">
      <dgm:prSet presAssocID="{DF033F9E-1C7F-4C8E-8C42-2D9184575361}" presName="hierChild1" presStyleCnt="0">
        <dgm:presLayoutVars>
          <dgm:orgChart val="1"/>
          <dgm:chPref val="1"/>
          <dgm:dir/>
          <dgm:animOne val="branch"/>
          <dgm:animLvl val="lvl"/>
          <dgm:resizeHandles/>
        </dgm:presLayoutVars>
      </dgm:prSet>
      <dgm:spPr/>
      <dgm:t>
        <a:bodyPr/>
        <a:lstStyle/>
        <a:p>
          <a:endParaRPr lang="it-IT"/>
        </a:p>
      </dgm:t>
    </dgm:pt>
    <dgm:pt modelId="{50C88C62-57F7-43F7-B541-93EB6BBC54B8}" type="pres">
      <dgm:prSet presAssocID="{A1B8AEB2-E44D-44BB-A463-D5721F007392}" presName="hierRoot1" presStyleCnt="0">
        <dgm:presLayoutVars>
          <dgm:hierBranch val="init"/>
        </dgm:presLayoutVars>
      </dgm:prSet>
      <dgm:spPr/>
    </dgm:pt>
    <dgm:pt modelId="{A59753E4-717E-458E-9117-026CC3FE55EE}" type="pres">
      <dgm:prSet presAssocID="{A1B8AEB2-E44D-44BB-A463-D5721F007392}" presName="rootComposite1" presStyleCnt="0"/>
      <dgm:spPr/>
    </dgm:pt>
    <dgm:pt modelId="{07710FA5-832D-4114-99D0-314AAC715061}" type="pres">
      <dgm:prSet presAssocID="{A1B8AEB2-E44D-44BB-A463-D5721F007392}" presName="rootText1" presStyleLbl="node0" presStyleIdx="0" presStyleCnt="1" custScaleX="101453" custScaleY="124183" custLinFactNeighborX="-47212" custLinFactNeighborY="2740">
        <dgm:presLayoutVars>
          <dgm:chPref val="3"/>
        </dgm:presLayoutVars>
      </dgm:prSet>
      <dgm:spPr/>
      <dgm:t>
        <a:bodyPr/>
        <a:lstStyle/>
        <a:p>
          <a:endParaRPr lang="it-IT"/>
        </a:p>
      </dgm:t>
    </dgm:pt>
    <dgm:pt modelId="{A9828047-30A1-43FB-AAC8-D9815E75864E}" type="pres">
      <dgm:prSet presAssocID="{A1B8AEB2-E44D-44BB-A463-D5721F007392}" presName="rootConnector1" presStyleLbl="node1" presStyleIdx="0" presStyleCnt="0"/>
      <dgm:spPr/>
      <dgm:t>
        <a:bodyPr/>
        <a:lstStyle/>
        <a:p>
          <a:endParaRPr lang="it-IT"/>
        </a:p>
      </dgm:t>
    </dgm:pt>
    <dgm:pt modelId="{472BA857-7650-4CAC-844A-4D87CC96D190}" type="pres">
      <dgm:prSet presAssocID="{A1B8AEB2-E44D-44BB-A463-D5721F007392}" presName="hierChild2" presStyleCnt="0"/>
      <dgm:spPr/>
    </dgm:pt>
    <dgm:pt modelId="{2A2757EF-CE1E-4B04-927D-200C5E4DF183}" type="pres">
      <dgm:prSet presAssocID="{D9D29B1E-F253-49EB-BF10-58D6677B25AC}" presName="Name64" presStyleLbl="parChTrans1D2" presStyleIdx="0" presStyleCnt="4"/>
      <dgm:spPr/>
      <dgm:t>
        <a:bodyPr/>
        <a:lstStyle/>
        <a:p>
          <a:endParaRPr lang="it-IT"/>
        </a:p>
      </dgm:t>
    </dgm:pt>
    <dgm:pt modelId="{11C86857-FF54-440B-A14C-614488043FB8}" type="pres">
      <dgm:prSet presAssocID="{5F9F10A7-D571-44BB-BA5E-52B25DC8484C}" presName="hierRoot2" presStyleCnt="0">
        <dgm:presLayoutVars>
          <dgm:hierBranch val="init"/>
        </dgm:presLayoutVars>
      </dgm:prSet>
      <dgm:spPr/>
    </dgm:pt>
    <dgm:pt modelId="{99478DF5-C0A0-462A-B6B0-A8DBA3FF33A1}" type="pres">
      <dgm:prSet presAssocID="{5F9F10A7-D571-44BB-BA5E-52B25DC8484C}" presName="rootComposite" presStyleCnt="0"/>
      <dgm:spPr/>
    </dgm:pt>
    <dgm:pt modelId="{C88D741C-224B-4426-92EA-E6CACD799AA2}" type="pres">
      <dgm:prSet presAssocID="{5F9F10A7-D571-44BB-BA5E-52B25DC8484C}" presName="rootText" presStyleLbl="node2" presStyleIdx="0" presStyleCnt="4" custScaleX="224848">
        <dgm:presLayoutVars>
          <dgm:chPref val="3"/>
        </dgm:presLayoutVars>
      </dgm:prSet>
      <dgm:spPr/>
      <dgm:t>
        <a:bodyPr/>
        <a:lstStyle/>
        <a:p>
          <a:endParaRPr lang="it-IT"/>
        </a:p>
      </dgm:t>
    </dgm:pt>
    <dgm:pt modelId="{13682EE3-8C99-4665-BB29-1E64A10E849F}" type="pres">
      <dgm:prSet presAssocID="{5F9F10A7-D571-44BB-BA5E-52B25DC8484C}" presName="rootConnector" presStyleLbl="node2" presStyleIdx="0" presStyleCnt="4"/>
      <dgm:spPr/>
      <dgm:t>
        <a:bodyPr/>
        <a:lstStyle/>
        <a:p>
          <a:endParaRPr lang="it-IT"/>
        </a:p>
      </dgm:t>
    </dgm:pt>
    <dgm:pt modelId="{721A1932-1E67-4CF2-AC48-366E9795FA43}" type="pres">
      <dgm:prSet presAssocID="{5F9F10A7-D571-44BB-BA5E-52B25DC8484C}" presName="hierChild4" presStyleCnt="0"/>
      <dgm:spPr/>
    </dgm:pt>
    <dgm:pt modelId="{15D06903-C383-48B1-A0EB-A5F6FDD87926}" type="pres">
      <dgm:prSet presAssocID="{5F9F10A7-D571-44BB-BA5E-52B25DC8484C}" presName="hierChild5" presStyleCnt="0"/>
      <dgm:spPr/>
    </dgm:pt>
    <dgm:pt modelId="{9A7CDDB7-2675-4D92-B095-2AAB6E9A1E60}" type="pres">
      <dgm:prSet presAssocID="{B10D698D-FB55-483F-AFB5-187F239F913D}" presName="Name64" presStyleLbl="parChTrans1D2" presStyleIdx="1" presStyleCnt="4"/>
      <dgm:spPr/>
      <dgm:t>
        <a:bodyPr/>
        <a:lstStyle/>
        <a:p>
          <a:endParaRPr lang="it-IT"/>
        </a:p>
      </dgm:t>
    </dgm:pt>
    <dgm:pt modelId="{4CEEFDFA-C0A2-4E43-ADF2-846583D6C306}" type="pres">
      <dgm:prSet presAssocID="{64BA27FE-B4FD-4AA6-B643-0D857B67D523}" presName="hierRoot2" presStyleCnt="0">
        <dgm:presLayoutVars>
          <dgm:hierBranch val="init"/>
        </dgm:presLayoutVars>
      </dgm:prSet>
      <dgm:spPr/>
    </dgm:pt>
    <dgm:pt modelId="{B38D705E-3951-4F6C-8ECE-A58026487752}" type="pres">
      <dgm:prSet presAssocID="{64BA27FE-B4FD-4AA6-B643-0D857B67D523}" presName="rootComposite" presStyleCnt="0"/>
      <dgm:spPr/>
    </dgm:pt>
    <dgm:pt modelId="{EE734155-7128-4725-BDA5-2E64B52110EC}" type="pres">
      <dgm:prSet presAssocID="{64BA27FE-B4FD-4AA6-B643-0D857B67D523}" presName="rootText" presStyleLbl="node2" presStyleIdx="1" presStyleCnt="4" custScaleX="223791">
        <dgm:presLayoutVars>
          <dgm:chPref val="3"/>
        </dgm:presLayoutVars>
      </dgm:prSet>
      <dgm:spPr/>
      <dgm:t>
        <a:bodyPr/>
        <a:lstStyle/>
        <a:p>
          <a:endParaRPr lang="it-IT"/>
        </a:p>
      </dgm:t>
    </dgm:pt>
    <dgm:pt modelId="{5F5D69FC-FD13-4AC4-8C3D-B64DE82A4721}" type="pres">
      <dgm:prSet presAssocID="{64BA27FE-B4FD-4AA6-B643-0D857B67D523}" presName="rootConnector" presStyleLbl="node2" presStyleIdx="1" presStyleCnt="4"/>
      <dgm:spPr/>
      <dgm:t>
        <a:bodyPr/>
        <a:lstStyle/>
        <a:p>
          <a:endParaRPr lang="it-IT"/>
        </a:p>
      </dgm:t>
    </dgm:pt>
    <dgm:pt modelId="{4DD4D0DA-89D5-444D-B7EA-30E2AC5A7C5C}" type="pres">
      <dgm:prSet presAssocID="{64BA27FE-B4FD-4AA6-B643-0D857B67D523}" presName="hierChild4" presStyleCnt="0"/>
      <dgm:spPr/>
    </dgm:pt>
    <dgm:pt modelId="{A5DCB911-5231-4238-A4AA-B62BDBB43F38}" type="pres">
      <dgm:prSet presAssocID="{64BA27FE-B4FD-4AA6-B643-0D857B67D523}" presName="hierChild5" presStyleCnt="0"/>
      <dgm:spPr/>
    </dgm:pt>
    <dgm:pt modelId="{B2803508-D959-49A4-B28B-2710F4B637AB}" type="pres">
      <dgm:prSet presAssocID="{E644753B-082E-49C6-868D-B965CAA62F72}" presName="Name64" presStyleLbl="parChTrans1D2" presStyleIdx="2" presStyleCnt="4"/>
      <dgm:spPr/>
      <dgm:t>
        <a:bodyPr/>
        <a:lstStyle/>
        <a:p>
          <a:endParaRPr lang="it-IT"/>
        </a:p>
      </dgm:t>
    </dgm:pt>
    <dgm:pt modelId="{9EA077CC-ABDE-452E-BC6F-534D7E644B6E}" type="pres">
      <dgm:prSet presAssocID="{01D76EA9-6698-45BA-B260-4578F7A57977}" presName="hierRoot2" presStyleCnt="0">
        <dgm:presLayoutVars>
          <dgm:hierBranch val="init"/>
        </dgm:presLayoutVars>
      </dgm:prSet>
      <dgm:spPr/>
    </dgm:pt>
    <dgm:pt modelId="{DAD6239C-DA86-4FA1-B5FE-2CC3EDAB1141}" type="pres">
      <dgm:prSet presAssocID="{01D76EA9-6698-45BA-B260-4578F7A57977}" presName="rootComposite" presStyleCnt="0"/>
      <dgm:spPr/>
    </dgm:pt>
    <dgm:pt modelId="{C390C1E0-0FF0-4603-8D0A-B52A2F1816DE}" type="pres">
      <dgm:prSet presAssocID="{01D76EA9-6698-45BA-B260-4578F7A57977}" presName="rootText" presStyleLbl="node2" presStyleIdx="2" presStyleCnt="4" custScaleX="227001" custScaleY="193947">
        <dgm:presLayoutVars>
          <dgm:chPref val="3"/>
        </dgm:presLayoutVars>
      </dgm:prSet>
      <dgm:spPr/>
      <dgm:t>
        <a:bodyPr/>
        <a:lstStyle/>
        <a:p>
          <a:endParaRPr lang="it-IT"/>
        </a:p>
      </dgm:t>
    </dgm:pt>
    <dgm:pt modelId="{EB74CCB8-0EB4-428C-B265-C96F03F0CA42}" type="pres">
      <dgm:prSet presAssocID="{01D76EA9-6698-45BA-B260-4578F7A57977}" presName="rootConnector" presStyleLbl="node2" presStyleIdx="2" presStyleCnt="4"/>
      <dgm:spPr/>
      <dgm:t>
        <a:bodyPr/>
        <a:lstStyle/>
        <a:p>
          <a:endParaRPr lang="it-IT"/>
        </a:p>
      </dgm:t>
    </dgm:pt>
    <dgm:pt modelId="{85C51601-9C76-476E-9EF3-B013F5028F6D}" type="pres">
      <dgm:prSet presAssocID="{01D76EA9-6698-45BA-B260-4578F7A57977}" presName="hierChild4" presStyleCnt="0"/>
      <dgm:spPr/>
    </dgm:pt>
    <dgm:pt modelId="{04A20C58-57DC-4B52-A6C5-B10053653FE8}" type="pres">
      <dgm:prSet presAssocID="{01D76EA9-6698-45BA-B260-4578F7A57977}" presName="hierChild5" presStyleCnt="0"/>
      <dgm:spPr/>
    </dgm:pt>
    <dgm:pt modelId="{A1F69345-7E02-4397-9479-622495F1B9B5}" type="pres">
      <dgm:prSet presAssocID="{29D6744C-58D4-44DB-B764-F0A81C4B4998}" presName="Name64" presStyleLbl="parChTrans1D2" presStyleIdx="3" presStyleCnt="4"/>
      <dgm:spPr/>
      <dgm:t>
        <a:bodyPr/>
        <a:lstStyle/>
        <a:p>
          <a:endParaRPr lang="it-IT"/>
        </a:p>
      </dgm:t>
    </dgm:pt>
    <dgm:pt modelId="{517D118E-5C7D-4B66-AA4B-0DE86005DD18}" type="pres">
      <dgm:prSet presAssocID="{04FD01C6-1CD3-4975-A508-22FA9541CF6E}" presName="hierRoot2" presStyleCnt="0">
        <dgm:presLayoutVars>
          <dgm:hierBranch val="init"/>
        </dgm:presLayoutVars>
      </dgm:prSet>
      <dgm:spPr/>
    </dgm:pt>
    <dgm:pt modelId="{84F4A8B3-C1D1-4EE4-99EB-1171DB444B3E}" type="pres">
      <dgm:prSet presAssocID="{04FD01C6-1CD3-4975-A508-22FA9541CF6E}" presName="rootComposite" presStyleCnt="0"/>
      <dgm:spPr/>
    </dgm:pt>
    <dgm:pt modelId="{11860835-0B22-466B-B28F-35B2A515916E}" type="pres">
      <dgm:prSet presAssocID="{04FD01C6-1CD3-4975-A508-22FA9541CF6E}" presName="rootText" presStyleLbl="node2" presStyleIdx="3" presStyleCnt="4" custScaleX="225924">
        <dgm:presLayoutVars>
          <dgm:chPref val="3"/>
        </dgm:presLayoutVars>
      </dgm:prSet>
      <dgm:spPr/>
      <dgm:t>
        <a:bodyPr/>
        <a:lstStyle/>
        <a:p>
          <a:endParaRPr lang="it-IT"/>
        </a:p>
      </dgm:t>
    </dgm:pt>
    <dgm:pt modelId="{606A34E7-CC1A-44F3-893D-D3A7125DA0AC}" type="pres">
      <dgm:prSet presAssocID="{04FD01C6-1CD3-4975-A508-22FA9541CF6E}" presName="rootConnector" presStyleLbl="node2" presStyleIdx="3" presStyleCnt="4"/>
      <dgm:spPr/>
      <dgm:t>
        <a:bodyPr/>
        <a:lstStyle/>
        <a:p>
          <a:endParaRPr lang="it-IT"/>
        </a:p>
      </dgm:t>
    </dgm:pt>
    <dgm:pt modelId="{C4AA828C-DAF1-45B2-BEBB-83D1E19748FE}" type="pres">
      <dgm:prSet presAssocID="{04FD01C6-1CD3-4975-A508-22FA9541CF6E}" presName="hierChild4" presStyleCnt="0"/>
      <dgm:spPr/>
    </dgm:pt>
    <dgm:pt modelId="{4E0C863A-A23F-4A37-BCE4-5F20E1CF25E5}" type="pres">
      <dgm:prSet presAssocID="{04FD01C6-1CD3-4975-A508-22FA9541CF6E}" presName="hierChild5" presStyleCnt="0"/>
      <dgm:spPr/>
    </dgm:pt>
    <dgm:pt modelId="{41B09916-DD5F-4D46-98E5-2B2C3F51B4E4}" type="pres">
      <dgm:prSet presAssocID="{A1B8AEB2-E44D-44BB-A463-D5721F007392}" presName="hierChild3" presStyleCnt="0"/>
      <dgm:spPr/>
    </dgm:pt>
  </dgm:ptLst>
  <dgm:cxnLst>
    <dgm:cxn modelId="{F06367F8-8A44-4B81-8617-6645C450237C}" type="presOf" srcId="{64BA27FE-B4FD-4AA6-B643-0D857B67D523}" destId="{EE734155-7128-4725-BDA5-2E64B52110EC}" srcOrd="0" destOrd="0" presId="urn:microsoft.com/office/officeart/2009/3/layout/HorizontalOrganizationChart"/>
    <dgm:cxn modelId="{B0D11581-59F2-4F1B-A830-AA16C2A5A357}" type="presOf" srcId="{DF033F9E-1C7F-4C8E-8C42-2D9184575361}" destId="{CA5FBA9F-C369-4B85-8F48-683CE43241B3}" srcOrd="0" destOrd="0" presId="urn:microsoft.com/office/officeart/2009/3/layout/HorizontalOrganizationChart"/>
    <dgm:cxn modelId="{348C98C0-8F5F-4C0B-9AF8-00593A4CF4A5}" srcId="{A1B8AEB2-E44D-44BB-A463-D5721F007392}" destId="{5F9F10A7-D571-44BB-BA5E-52B25DC8484C}" srcOrd="0" destOrd="0" parTransId="{D9D29B1E-F253-49EB-BF10-58D6677B25AC}" sibTransId="{C6852B2B-D39C-4353-B557-56B0DD8B8A0E}"/>
    <dgm:cxn modelId="{72672D1E-FDD9-4216-9BE5-672E24019693}" type="presOf" srcId="{01D76EA9-6698-45BA-B260-4578F7A57977}" destId="{EB74CCB8-0EB4-428C-B265-C96F03F0CA42}" srcOrd="1" destOrd="0" presId="urn:microsoft.com/office/officeart/2009/3/layout/HorizontalOrganizationChart"/>
    <dgm:cxn modelId="{CDCB833C-BA80-41BD-83EF-03B7A93691E0}" type="presOf" srcId="{29D6744C-58D4-44DB-B764-F0A81C4B4998}" destId="{A1F69345-7E02-4397-9479-622495F1B9B5}" srcOrd="0" destOrd="0" presId="urn:microsoft.com/office/officeart/2009/3/layout/HorizontalOrganizationChart"/>
    <dgm:cxn modelId="{0B6E9444-A465-4C7F-AC51-681A88214262}" type="presOf" srcId="{D9D29B1E-F253-49EB-BF10-58D6677B25AC}" destId="{2A2757EF-CE1E-4B04-927D-200C5E4DF183}" srcOrd="0" destOrd="0" presId="urn:microsoft.com/office/officeart/2009/3/layout/HorizontalOrganizationChart"/>
    <dgm:cxn modelId="{271664CD-9DB0-4058-A7C2-6DB7A4F97256}" type="presOf" srcId="{E644753B-082E-49C6-868D-B965CAA62F72}" destId="{B2803508-D959-49A4-B28B-2710F4B637AB}" srcOrd="0" destOrd="0" presId="urn:microsoft.com/office/officeart/2009/3/layout/HorizontalOrganizationChart"/>
    <dgm:cxn modelId="{28F9401F-12D5-4667-BE36-E4D28E38EF41}" type="presOf" srcId="{04FD01C6-1CD3-4975-A508-22FA9541CF6E}" destId="{606A34E7-CC1A-44F3-893D-D3A7125DA0AC}" srcOrd="1" destOrd="0" presId="urn:microsoft.com/office/officeart/2009/3/layout/HorizontalOrganizationChart"/>
    <dgm:cxn modelId="{772A3796-7233-4C65-9E94-1ED0626D6FF2}" type="presOf" srcId="{5F9F10A7-D571-44BB-BA5E-52B25DC8484C}" destId="{13682EE3-8C99-4665-BB29-1E64A10E849F}" srcOrd="1" destOrd="0" presId="urn:microsoft.com/office/officeart/2009/3/layout/HorizontalOrganizationChart"/>
    <dgm:cxn modelId="{05F318BA-FD2B-49BA-B269-28B5A5208D9F}" srcId="{DF033F9E-1C7F-4C8E-8C42-2D9184575361}" destId="{A1B8AEB2-E44D-44BB-A463-D5721F007392}" srcOrd="0" destOrd="0" parTransId="{4D67871D-8A77-4E75-BC29-59A056CAEA03}" sibTransId="{E34ADD98-CFAC-4C77-8067-55CF103C4C85}"/>
    <dgm:cxn modelId="{A6ED945C-DDEE-4370-9D92-8A04A5E26322}" type="presOf" srcId="{04FD01C6-1CD3-4975-A508-22FA9541CF6E}" destId="{11860835-0B22-466B-B28F-35B2A515916E}" srcOrd="0" destOrd="0" presId="urn:microsoft.com/office/officeart/2009/3/layout/HorizontalOrganizationChart"/>
    <dgm:cxn modelId="{98038E5B-E88B-48C8-AEAB-8A9A1F05F7BE}" srcId="{A1B8AEB2-E44D-44BB-A463-D5721F007392}" destId="{64BA27FE-B4FD-4AA6-B643-0D857B67D523}" srcOrd="1" destOrd="0" parTransId="{B10D698D-FB55-483F-AFB5-187F239F913D}" sibTransId="{6D2A4A92-BA13-4E21-AD20-5B4886851B00}"/>
    <dgm:cxn modelId="{4B8FE6D5-470E-477B-BF8B-E070F4BBD751}" type="presOf" srcId="{5F9F10A7-D571-44BB-BA5E-52B25DC8484C}" destId="{C88D741C-224B-4426-92EA-E6CACD799AA2}" srcOrd="0" destOrd="0" presId="urn:microsoft.com/office/officeart/2009/3/layout/HorizontalOrganizationChart"/>
    <dgm:cxn modelId="{D3824781-9C9B-43A3-A91A-3ABCEF30503E}" type="presOf" srcId="{A1B8AEB2-E44D-44BB-A463-D5721F007392}" destId="{A9828047-30A1-43FB-AAC8-D9815E75864E}" srcOrd="1" destOrd="0" presId="urn:microsoft.com/office/officeart/2009/3/layout/HorizontalOrganizationChart"/>
    <dgm:cxn modelId="{C55CD970-A976-4760-9F25-4AAC5FCA5D6A}" srcId="{A1B8AEB2-E44D-44BB-A463-D5721F007392}" destId="{01D76EA9-6698-45BA-B260-4578F7A57977}" srcOrd="2" destOrd="0" parTransId="{E644753B-082E-49C6-868D-B965CAA62F72}" sibTransId="{6DD2E031-769F-46CD-9711-C75889D86429}"/>
    <dgm:cxn modelId="{18E23E56-A3E1-47B3-B23B-A65D55866667}" type="presOf" srcId="{B10D698D-FB55-483F-AFB5-187F239F913D}" destId="{9A7CDDB7-2675-4D92-B095-2AAB6E9A1E60}" srcOrd="0" destOrd="0" presId="urn:microsoft.com/office/officeart/2009/3/layout/HorizontalOrganizationChart"/>
    <dgm:cxn modelId="{188774F0-A027-4241-A9AE-3D020914106A}" type="presOf" srcId="{64BA27FE-B4FD-4AA6-B643-0D857B67D523}" destId="{5F5D69FC-FD13-4AC4-8C3D-B64DE82A4721}" srcOrd="1" destOrd="0" presId="urn:microsoft.com/office/officeart/2009/3/layout/HorizontalOrganizationChart"/>
    <dgm:cxn modelId="{29B833C6-1C92-49A1-BC23-71439D230A9A}" srcId="{A1B8AEB2-E44D-44BB-A463-D5721F007392}" destId="{04FD01C6-1CD3-4975-A508-22FA9541CF6E}" srcOrd="3" destOrd="0" parTransId="{29D6744C-58D4-44DB-B764-F0A81C4B4998}" sibTransId="{90912756-38F0-4486-9F8B-79CAF4F01BD0}"/>
    <dgm:cxn modelId="{3BD9C74B-5246-4EBA-844B-27873E74BA95}" type="presOf" srcId="{01D76EA9-6698-45BA-B260-4578F7A57977}" destId="{C390C1E0-0FF0-4603-8D0A-B52A2F1816DE}" srcOrd="0" destOrd="0" presId="urn:microsoft.com/office/officeart/2009/3/layout/HorizontalOrganizationChart"/>
    <dgm:cxn modelId="{B550BADA-68FF-4F87-ABF3-3704189147EE}" type="presOf" srcId="{A1B8AEB2-E44D-44BB-A463-D5721F007392}" destId="{07710FA5-832D-4114-99D0-314AAC715061}" srcOrd="0" destOrd="0" presId="urn:microsoft.com/office/officeart/2009/3/layout/HorizontalOrganizationChart"/>
    <dgm:cxn modelId="{956135C1-B9BC-48DA-B946-3C70F0ED3E6A}" type="presParOf" srcId="{CA5FBA9F-C369-4B85-8F48-683CE43241B3}" destId="{50C88C62-57F7-43F7-B541-93EB6BBC54B8}" srcOrd="0" destOrd="0" presId="urn:microsoft.com/office/officeart/2009/3/layout/HorizontalOrganizationChart"/>
    <dgm:cxn modelId="{B7984399-9F1A-43EA-B1CE-7CE915C46801}" type="presParOf" srcId="{50C88C62-57F7-43F7-B541-93EB6BBC54B8}" destId="{A59753E4-717E-458E-9117-026CC3FE55EE}" srcOrd="0" destOrd="0" presId="urn:microsoft.com/office/officeart/2009/3/layout/HorizontalOrganizationChart"/>
    <dgm:cxn modelId="{1E2666A3-0A32-404C-842C-C1C8155E81B1}" type="presParOf" srcId="{A59753E4-717E-458E-9117-026CC3FE55EE}" destId="{07710FA5-832D-4114-99D0-314AAC715061}" srcOrd="0" destOrd="0" presId="urn:microsoft.com/office/officeart/2009/3/layout/HorizontalOrganizationChart"/>
    <dgm:cxn modelId="{53E7E5A7-D697-46EC-9AA5-F8981DF5C661}" type="presParOf" srcId="{A59753E4-717E-458E-9117-026CC3FE55EE}" destId="{A9828047-30A1-43FB-AAC8-D9815E75864E}" srcOrd="1" destOrd="0" presId="urn:microsoft.com/office/officeart/2009/3/layout/HorizontalOrganizationChart"/>
    <dgm:cxn modelId="{A0B3FE74-B356-473E-A942-5BE7309DF3A7}" type="presParOf" srcId="{50C88C62-57F7-43F7-B541-93EB6BBC54B8}" destId="{472BA857-7650-4CAC-844A-4D87CC96D190}" srcOrd="1" destOrd="0" presId="urn:microsoft.com/office/officeart/2009/3/layout/HorizontalOrganizationChart"/>
    <dgm:cxn modelId="{D0E7114D-DC9D-455D-9DBB-A7A8FEC797B7}" type="presParOf" srcId="{472BA857-7650-4CAC-844A-4D87CC96D190}" destId="{2A2757EF-CE1E-4B04-927D-200C5E4DF183}" srcOrd="0" destOrd="0" presId="urn:microsoft.com/office/officeart/2009/3/layout/HorizontalOrganizationChart"/>
    <dgm:cxn modelId="{34B7E679-57E7-4A65-A282-5712EDD2586D}" type="presParOf" srcId="{472BA857-7650-4CAC-844A-4D87CC96D190}" destId="{11C86857-FF54-440B-A14C-614488043FB8}" srcOrd="1" destOrd="0" presId="urn:microsoft.com/office/officeart/2009/3/layout/HorizontalOrganizationChart"/>
    <dgm:cxn modelId="{F6F98B01-55BA-43AF-8304-D922502E9F85}" type="presParOf" srcId="{11C86857-FF54-440B-A14C-614488043FB8}" destId="{99478DF5-C0A0-462A-B6B0-A8DBA3FF33A1}" srcOrd="0" destOrd="0" presId="urn:microsoft.com/office/officeart/2009/3/layout/HorizontalOrganizationChart"/>
    <dgm:cxn modelId="{15021DD7-36F3-4812-8918-5DA1162C4A16}" type="presParOf" srcId="{99478DF5-C0A0-462A-B6B0-A8DBA3FF33A1}" destId="{C88D741C-224B-4426-92EA-E6CACD799AA2}" srcOrd="0" destOrd="0" presId="urn:microsoft.com/office/officeart/2009/3/layout/HorizontalOrganizationChart"/>
    <dgm:cxn modelId="{A01438E5-3EEA-4146-B2D1-BF685504B544}" type="presParOf" srcId="{99478DF5-C0A0-462A-B6B0-A8DBA3FF33A1}" destId="{13682EE3-8C99-4665-BB29-1E64A10E849F}" srcOrd="1" destOrd="0" presId="urn:microsoft.com/office/officeart/2009/3/layout/HorizontalOrganizationChart"/>
    <dgm:cxn modelId="{033AAB90-3D66-494D-89D6-377CD4BF752F}" type="presParOf" srcId="{11C86857-FF54-440B-A14C-614488043FB8}" destId="{721A1932-1E67-4CF2-AC48-366E9795FA43}" srcOrd="1" destOrd="0" presId="urn:microsoft.com/office/officeart/2009/3/layout/HorizontalOrganizationChart"/>
    <dgm:cxn modelId="{0A332959-D80D-46AC-896E-AA337FB8171A}" type="presParOf" srcId="{11C86857-FF54-440B-A14C-614488043FB8}" destId="{15D06903-C383-48B1-A0EB-A5F6FDD87926}" srcOrd="2" destOrd="0" presId="urn:microsoft.com/office/officeart/2009/3/layout/HorizontalOrganizationChart"/>
    <dgm:cxn modelId="{359663E5-F730-47BD-BDF8-2844A2189D93}" type="presParOf" srcId="{472BA857-7650-4CAC-844A-4D87CC96D190}" destId="{9A7CDDB7-2675-4D92-B095-2AAB6E9A1E60}" srcOrd="2" destOrd="0" presId="urn:microsoft.com/office/officeart/2009/3/layout/HorizontalOrganizationChart"/>
    <dgm:cxn modelId="{611D8BFA-5F84-43BA-9D50-C62C4006D737}" type="presParOf" srcId="{472BA857-7650-4CAC-844A-4D87CC96D190}" destId="{4CEEFDFA-C0A2-4E43-ADF2-846583D6C306}" srcOrd="3" destOrd="0" presId="urn:microsoft.com/office/officeart/2009/3/layout/HorizontalOrganizationChart"/>
    <dgm:cxn modelId="{249A8FAC-CC50-41C9-ABD4-F9518D2AAAF3}" type="presParOf" srcId="{4CEEFDFA-C0A2-4E43-ADF2-846583D6C306}" destId="{B38D705E-3951-4F6C-8ECE-A58026487752}" srcOrd="0" destOrd="0" presId="urn:microsoft.com/office/officeart/2009/3/layout/HorizontalOrganizationChart"/>
    <dgm:cxn modelId="{7A7010C2-D34B-4B44-8593-FF9FEA37F7D8}" type="presParOf" srcId="{B38D705E-3951-4F6C-8ECE-A58026487752}" destId="{EE734155-7128-4725-BDA5-2E64B52110EC}" srcOrd="0" destOrd="0" presId="urn:microsoft.com/office/officeart/2009/3/layout/HorizontalOrganizationChart"/>
    <dgm:cxn modelId="{75AB209F-1C1F-4DBE-9C84-EFCC5651D158}" type="presParOf" srcId="{B38D705E-3951-4F6C-8ECE-A58026487752}" destId="{5F5D69FC-FD13-4AC4-8C3D-B64DE82A4721}" srcOrd="1" destOrd="0" presId="urn:microsoft.com/office/officeart/2009/3/layout/HorizontalOrganizationChart"/>
    <dgm:cxn modelId="{EA0BAF5C-AB0B-44CF-81C6-46191325D2C9}" type="presParOf" srcId="{4CEEFDFA-C0A2-4E43-ADF2-846583D6C306}" destId="{4DD4D0DA-89D5-444D-B7EA-30E2AC5A7C5C}" srcOrd="1" destOrd="0" presId="urn:microsoft.com/office/officeart/2009/3/layout/HorizontalOrganizationChart"/>
    <dgm:cxn modelId="{AB059EA5-8DA0-477E-B4CC-00D6ADDFBFBF}" type="presParOf" srcId="{4CEEFDFA-C0A2-4E43-ADF2-846583D6C306}" destId="{A5DCB911-5231-4238-A4AA-B62BDBB43F38}" srcOrd="2" destOrd="0" presId="urn:microsoft.com/office/officeart/2009/3/layout/HorizontalOrganizationChart"/>
    <dgm:cxn modelId="{56BA49DB-9612-44AD-AF13-0FDE0D5C009A}" type="presParOf" srcId="{472BA857-7650-4CAC-844A-4D87CC96D190}" destId="{B2803508-D959-49A4-B28B-2710F4B637AB}" srcOrd="4" destOrd="0" presId="urn:microsoft.com/office/officeart/2009/3/layout/HorizontalOrganizationChart"/>
    <dgm:cxn modelId="{1DE2DDEB-FF80-493F-AB96-9391D51168AC}" type="presParOf" srcId="{472BA857-7650-4CAC-844A-4D87CC96D190}" destId="{9EA077CC-ABDE-452E-BC6F-534D7E644B6E}" srcOrd="5" destOrd="0" presId="urn:microsoft.com/office/officeart/2009/3/layout/HorizontalOrganizationChart"/>
    <dgm:cxn modelId="{A251E2F9-3ED7-4B95-A321-9C5BB8C60BC7}" type="presParOf" srcId="{9EA077CC-ABDE-452E-BC6F-534D7E644B6E}" destId="{DAD6239C-DA86-4FA1-B5FE-2CC3EDAB1141}" srcOrd="0" destOrd="0" presId="urn:microsoft.com/office/officeart/2009/3/layout/HorizontalOrganizationChart"/>
    <dgm:cxn modelId="{C93ECFD2-211C-44EA-9E13-76D10A6D1948}" type="presParOf" srcId="{DAD6239C-DA86-4FA1-B5FE-2CC3EDAB1141}" destId="{C390C1E0-0FF0-4603-8D0A-B52A2F1816DE}" srcOrd="0" destOrd="0" presId="urn:microsoft.com/office/officeart/2009/3/layout/HorizontalOrganizationChart"/>
    <dgm:cxn modelId="{D438093C-BF58-4E49-A4B2-E014A6791F54}" type="presParOf" srcId="{DAD6239C-DA86-4FA1-B5FE-2CC3EDAB1141}" destId="{EB74CCB8-0EB4-428C-B265-C96F03F0CA42}" srcOrd="1" destOrd="0" presId="urn:microsoft.com/office/officeart/2009/3/layout/HorizontalOrganizationChart"/>
    <dgm:cxn modelId="{238134B3-1059-4BB8-9EA3-F92F5F002103}" type="presParOf" srcId="{9EA077CC-ABDE-452E-BC6F-534D7E644B6E}" destId="{85C51601-9C76-476E-9EF3-B013F5028F6D}" srcOrd="1" destOrd="0" presId="urn:microsoft.com/office/officeart/2009/3/layout/HorizontalOrganizationChart"/>
    <dgm:cxn modelId="{96010122-DC65-455D-87CC-945E2610EC93}" type="presParOf" srcId="{9EA077CC-ABDE-452E-BC6F-534D7E644B6E}" destId="{04A20C58-57DC-4B52-A6C5-B10053653FE8}" srcOrd="2" destOrd="0" presId="urn:microsoft.com/office/officeart/2009/3/layout/HorizontalOrganizationChart"/>
    <dgm:cxn modelId="{3D1B453B-5908-4CD2-A0B5-6D90F541B5B8}" type="presParOf" srcId="{472BA857-7650-4CAC-844A-4D87CC96D190}" destId="{A1F69345-7E02-4397-9479-622495F1B9B5}" srcOrd="6" destOrd="0" presId="urn:microsoft.com/office/officeart/2009/3/layout/HorizontalOrganizationChart"/>
    <dgm:cxn modelId="{B5175FE6-9296-45E8-9E3E-DA303C937CD8}" type="presParOf" srcId="{472BA857-7650-4CAC-844A-4D87CC96D190}" destId="{517D118E-5C7D-4B66-AA4B-0DE86005DD18}" srcOrd="7" destOrd="0" presId="urn:microsoft.com/office/officeart/2009/3/layout/HorizontalOrganizationChart"/>
    <dgm:cxn modelId="{4042440F-8CB9-4239-AA0F-F91BE35F6D27}" type="presParOf" srcId="{517D118E-5C7D-4B66-AA4B-0DE86005DD18}" destId="{84F4A8B3-C1D1-4EE4-99EB-1171DB444B3E}" srcOrd="0" destOrd="0" presId="urn:microsoft.com/office/officeart/2009/3/layout/HorizontalOrganizationChart"/>
    <dgm:cxn modelId="{438253CE-B18F-4903-95F2-6B83D7DA1977}" type="presParOf" srcId="{84F4A8B3-C1D1-4EE4-99EB-1171DB444B3E}" destId="{11860835-0B22-466B-B28F-35B2A515916E}" srcOrd="0" destOrd="0" presId="urn:microsoft.com/office/officeart/2009/3/layout/HorizontalOrganizationChart"/>
    <dgm:cxn modelId="{5680C81C-FC33-48C4-B1DE-5232A3B00EA0}" type="presParOf" srcId="{84F4A8B3-C1D1-4EE4-99EB-1171DB444B3E}" destId="{606A34E7-CC1A-44F3-893D-D3A7125DA0AC}" srcOrd="1" destOrd="0" presId="urn:microsoft.com/office/officeart/2009/3/layout/HorizontalOrganizationChart"/>
    <dgm:cxn modelId="{6CC44880-504A-4F2D-8307-44D0F2B74EC4}" type="presParOf" srcId="{517D118E-5C7D-4B66-AA4B-0DE86005DD18}" destId="{C4AA828C-DAF1-45B2-BEBB-83D1E19748FE}" srcOrd="1" destOrd="0" presId="urn:microsoft.com/office/officeart/2009/3/layout/HorizontalOrganizationChart"/>
    <dgm:cxn modelId="{6A03A632-1F37-4C37-B4BB-C5E944665E40}" type="presParOf" srcId="{517D118E-5C7D-4B66-AA4B-0DE86005DD18}" destId="{4E0C863A-A23F-4A37-BCE4-5F20E1CF25E5}" srcOrd="2" destOrd="0" presId="urn:microsoft.com/office/officeart/2009/3/layout/HorizontalOrganizationChart"/>
    <dgm:cxn modelId="{F2CD055A-8E57-48D2-B461-E0EDC2FFD3C6}" type="presParOf" srcId="{50C88C62-57F7-43F7-B541-93EB6BBC54B8}" destId="{41B09916-DD5F-4D46-98E5-2B2C3F51B4E4}"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1D0BD0-6490-4B21-A135-B3474F76BF92}">
      <dsp:nvSpPr>
        <dsp:cNvPr id="0" name=""/>
        <dsp:cNvSpPr/>
      </dsp:nvSpPr>
      <dsp:spPr>
        <a:xfrm>
          <a:off x="4567289" y="2491574"/>
          <a:ext cx="1122014" cy="147863"/>
        </a:xfrm>
        <a:custGeom>
          <a:avLst/>
          <a:gdLst/>
          <a:ahLst/>
          <a:cxnLst/>
          <a:rect l="0" t="0" r="0" b="0"/>
          <a:pathLst>
            <a:path>
              <a:moveTo>
                <a:pt x="0" y="147863"/>
              </a:moveTo>
              <a:lnTo>
                <a:pt x="1122014" y="147863"/>
              </a:lnTo>
              <a:lnTo>
                <a:pt x="1122014"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BE4C21-581E-43D4-B6A5-553033063F9A}">
      <dsp:nvSpPr>
        <dsp:cNvPr id="0" name=""/>
        <dsp:cNvSpPr/>
      </dsp:nvSpPr>
      <dsp:spPr>
        <a:xfrm>
          <a:off x="4567289" y="2639437"/>
          <a:ext cx="3526037" cy="1954851"/>
        </a:xfrm>
        <a:custGeom>
          <a:avLst/>
          <a:gdLst/>
          <a:ahLst/>
          <a:cxnLst/>
          <a:rect l="0" t="0" r="0" b="0"/>
          <a:pathLst>
            <a:path>
              <a:moveTo>
                <a:pt x="0" y="0"/>
              </a:moveTo>
              <a:lnTo>
                <a:pt x="3344293" y="0"/>
              </a:lnTo>
              <a:lnTo>
                <a:pt x="3344293" y="1954851"/>
              </a:lnTo>
              <a:lnTo>
                <a:pt x="3526037" y="1954851"/>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67850A-8BA6-4F8A-99D4-AAED813E24C9}">
      <dsp:nvSpPr>
        <dsp:cNvPr id="0" name=""/>
        <dsp:cNvSpPr/>
      </dsp:nvSpPr>
      <dsp:spPr>
        <a:xfrm>
          <a:off x="4567289" y="2639437"/>
          <a:ext cx="3530488" cy="814738"/>
        </a:xfrm>
        <a:custGeom>
          <a:avLst/>
          <a:gdLst/>
          <a:ahLst/>
          <a:cxnLst/>
          <a:rect l="0" t="0" r="0" b="0"/>
          <a:pathLst>
            <a:path>
              <a:moveTo>
                <a:pt x="0" y="0"/>
              </a:moveTo>
              <a:lnTo>
                <a:pt x="3348744" y="0"/>
              </a:lnTo>
              <a:lnTo>
                <a:pt x="3348744" y="814738"/>
              </a:lnTo>
              <a:lnTo>
                <a:pt x="3530488" y="81473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E6613A-062D-4C11-96E6-D5102217AA93}">
      <dsp:nvSpPr>
        <dsp:cNvPr id="0" name=""/>
        <dsp:cNvSpPr/>
      </dsp:nvSpPr>
      <dsp:spPr>
        <a:xfrm>
          <a:off x="4567289" y="2111315"/>
          <a:ext cx="3544901" cy="528121"/>
        </a:xfrm>
        <a:custGeom>
          <a:avLst/>
          <a:gdLst/>
          <a:ahLst/>
          <a:cxnLst/>
          <a:rect l="0" t="0" r="0" b="0"/>
          <a:pathLst>
            <a:path>
              <a:moveTo>
                <a:pt x="0" y="528121"/>
              </a:moveTo>
              <a:lnTo>
                <a:pt x="3363156" y="528121"/>
              </a:lnTo>
              <a:lnTo>
                <a:pt x="3363156" y="0"/>
              </a:lnTo>
              <a:lnTo>
                <a:pt x="3544901"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7DCF29-8FCF-49E5-A328-5F1FB85D5C17}">
      <dsp:nvSpPr>
        <dsp:cNvPr id="0" name=""/>
        <dsp:cNvSpPr/>
      </dsp:nvSpPr>
      <dsp:spPr>
        <a:xfrm>
          <a:off x="4567289" y="624733"/>
          <a:ext cx="3526037" cy="2014704"/>
        </a:xfrm>
        <a:custGeom>
          <a:avLst/>
          <a:gdLst/>
          <a:ahLst/>
          <a:cxnLst/>
          <a:rect l="0" t="0" r="0" b="0"/>
          <a:pathLst>
            <a:path>
              <a:moveTo>
                <a:pt x="0" y="2014704"/>
              </a:moveTo>
              <a:lnTo>
                <a:pt x="3344293" y="2014704"/>
              </a:lnTo>
              <a:lnTo>
                <a:pt x="3344293" y="0"/>
              </a:lnTo>
              <a:lnTo>
                <a:pt x="3526037"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710FA5-832D-4114-99D0-314AAC715061}">
      <dsp:nvSpPr>
        <dsp:cNvPr id="0" name=""/>
        <dsp:cNvSpPr/>
      </dsp:nvSpPr>
      <dsp:spPr>
        <a:xfrm>
          <a:off x="0" y="1929952"/>
          <a:ext cx="4567289" cy="1418971"/>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ts val="0"/>
            </a:spcAft>
          </a:pPr>
          <a:r>
            <a:rPr lang="it-IT" sz="1200" b="1" kern="1200" baseline="0" dirty="0" smtClean="0">
              <a:solidFill>
                <a:schemeClr val="tx1"/>
              </a:solidFill>
            </a:rPr>
            <a:t>VENTAGLIO DELL’AZIONE PUBBLICA</a:t>
          </a:r>
        </a:p>
        <a:p>
          <a:pPr lvl="0" algn="ctr" defTabSz="533400">
            <a:lnSpc>
              <a:spcPct val="90000"/>
            </a:lnSpc>
            <a:spcBef>
              <a:spcPct val="0"/>
            </a:spcBef>
            <a:spcAft>
              <a:spcPts val="0"/>
            </a:spcAft>
          </a:pPr>
          <a:r>
            <a:rPr lang="it-IT" sz="1200" kern="1200" baseline="0" dirty="0" smtClean="0">
              <a:solidFill>
                <a:schemeClr val="tx1"/>
              </a:solidFill>
            </a:rPr>
            <a:t>dalla semplice e acritica erogazione di pareri</a:t>
          </a:r>
        </a:p>
        <a:p>
          <a:pPr lvl="0" algn="ctr" defTabSz="533400">
            <a:lnSpc>
              <a:spcPct val="90000"/>
            </a:lnSpc>
            <a:spcBef>
              <a:spcPct val="0"/>
            </a:spcBef>
            <a:spcAft>
              <a:spcPts val="0"/>
            </a:spcAft>
          </a:pPr>
          <a:r>
            <a:rPr lang="it-IT" sz="1200" kern="1200" baseline="0" dirty="0" smtClean="0">
              <a:solidFill>
                <a:schemeClr val="tx1"/>
              </a:solidFill>
            </a:rPr>
            <a:t>alla </a:t>
          </a:r>
          <a:r>
            <a:rPr lang="it-IT" sz="1200" b="1" kern="1200" baseline="0" dirty="0" smtClean="0">
              <a:solidFill>
                <a:schemeClr val="tx1"/>
              </a:solidFill>
            </a:rPr>
            <a:t>diffusione di tecnologia ed alla condivisione di criteri, indirizzi e valori </a:t>
          </a:r>
          <a:endParaRPr lang="it-IT" sz="1200" kern="1200" baseline="0" dirty="0">
            <a:solidFill>
              <a:schemeClr val="tx1"/>
            </a:solidFill>
          </a:endParaRPr>
        </a:p>
      </dsp:txBody>
      <dsp:txXfrm>
        <a:off x="0" y="1929952"/>
        <a:ext cx="4567289" cy="1418971"/>
      </dsp:txXfrm>
    </dsp:sp>
    <dsp:sp modelId="{566B8C84-7163-4C02-80A7-C5CD0C4360AD}">
      <dsp:nvSpPr>
        <dsp:cNvPr id="0" name=""/>
        <dsp:cNvSpPr/>
      </dsp:nvSpPr>
      <dsp:spPr>
        <a:xfrm>
          <a:off x="8093327" y="87774"/>
          <a:ext cx="3154409" cy="10739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1" kern="1200" baseline="0" dirty="0" smtClean="0">
              <a:solidFill>
                <a:schemeClr val="tx1"/>
              </a:solidFill>
            </a:rPr>
            <a:t>“formazione permanente” </a:t>
          </a:r>
        </a:p>
        <a:p>
          <a:pPr lvl="0" algn="ctr" defTabSz="533400">
            <a:lnSpc>
              <a:spcPct val="90000"/>
            </a:lnSpc>
            <a:spcBef>
              <a:spcPct val="0"/>
            </a:spcBef>
            <a:spcAft>
              <a:spcPct val="35000"/>
            </a:spcAft>
          </a:pPr>
          <a:r>
            <a:rPr lang="it-IT" sz="1200" b="0" kern="1200" baseline="0" dirty="0" smtClean="0">
              <a:solidFill>
                <a:schemeClr val="tx1"/>
              </a:solidFill>
            </a:rPr>
            <a:t>di funzionari, professionisti, cittadini, tecnici del settore, imprese ed aziende specializzate</a:t>
          </a:r>
          <a:endParaRPr lang="it-IT" sz="1200" b="0" kern="1200" baseline="0" dirty="0">
            <a:solidFill>
              <a:schemeClr val="tx1"/>
            </a:solidFill>
          </a:endParaRPr>
        </a:p>
      </dsp:txBody>
      <dsp:txXfrm>
        <a:off x="8093327" y="87774"/>
        <a:ext cx="3154409" cy="1073917"/>
      </dsp:txXfrm>
    </dsp:sp>
    <dsp:sp modelId="{2C6AE4DB-6E97-4A28-92DD-264EDD38E3FC}">
      <dsp:nvSpPr>
        <dsp:cNvPr id="0" name=""/>
        <dsp:cNvSpPr/>
      </dsp:nvSpPr>
      <dsp:spPr>
        <a:xfrm>
          <a:off x="8112190" y="1405596"/>
          <a:ext cx="3209859" cy="141143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ts val="0"/>
            </a:spcAft>
          </a:pPr>
          <a:r>
            <a:rPr lang="it-IT" sz="1200" kern="1200" dirty="0" smtClean="0">
              <a:solidFill>
                <a:schemeClr val="tx1"/>
              </a:solidFill>
            </a:rPr>
            <a:t>riconfigurazione  del rapporto con le </a:t>
          </a:r>
          <a:r>
            <a:rPr lang="it-IT" sz="1200" b="1" kern="1200" dirty="0" smtClean="0">
              <a:solidFill>
                <a:schemeClr val="tx1"/>
              </a:solidFill>
            </a:rPr>
            <a:t>imprese esecutrici </a:t>
          </a:r>
        </a:p>
        <a:p>
          <a:pPr lvl="0" algn="ctr" defTabSz="533400">
            <a:lnSpc>
              <a:spcPct val="90000"/>
            </a:lnSpc>
            <a:spcBef>
              <a:spcPct val="0"/>
            </a:spcBef>
            <a:spcAft>
              <a:spcPts val="0"/>
            </a:spcAft>
          </a:pPr>
          <a:r>
            <a:rPr lang="it-IT" sz="1200" b="0" kern="1200" dirty="0" smtClean="0">
              <a:solidFill>
                <a:schemeClr val="tx1"/>
              </a:solidFill>
            </a:rPr>
            <a:t>con creazione di manodopera specializzata </a:t>
          </a:r>
        </a:p>
        <a:p>
          <a:pPr lvl="0" algn="ctr" defTabSz="533400">
            <a:lnSpc>
              <a:spcPct val="90000"/>
            </a:lnSpc>
            <a:spcBef>
              <a:spcPct val="0"/>
            </a:spcBef>
            <a:spcAft>
              <a:spcPts val="0"/>
            </a:spcAft>
          </a:pPr>
          <a:r>
            <a:rPr lang="it-IT" sz="1200" b="0" kern="1200" dirty="0" smtClean="0">
              <a:solidFill>
                <a:schemeClr val="tx1"/>
              </a:solidFill>
            </a:rPr>
            <a:t> collaborazione di </a:t>
          </a:r>
        </a:p>
        <a:p>
          <a:pPr lvl="0" algn="ctr" defTabSz="533400">
            <a:lnSpc>
              <a:spcPct val="90000"/>
            </a:lnSpc>
            <a:spcBef>
              <a:spcPct val="0"/>
            </a:spcBef>
            <a:spcAft>
              <a:spcPts val="0"/>
            </a:spcAft>
          </a:pPr>
          <a:r>
            <a:rPr lang="it-IT" sz="1200" b="1" kern="1200" dirty="0" smtClean="0">
              <a:solidFill>
                <a:schemeClr val="tx1"/>
              </a:solidFill>
            </a:rPr>
            <a:t>aziende leader del settore</a:t>
          </a:r>
          <a:endParaRPr lang="it-IT" sz="1200" kern="1200" dirty="0">
            <a:solidFill>
              <a:schemeClr val="tx1"/>
            </a:solidFill>
          </a:endParaRPr>
        </a:p>
      </dsp:txBody>
      <dsp:txXfrm>
        <a:off x="8112190" y="1405596"/>
        <a:ext cx="3209859" cy="1411437"/>
      </dsp:txXfrm>
    </dsp:sp>
    <dsp:sp modelId="{23BFE45B-4F92-4CE3-88D7-A81B0470FBA0}">
      <dsp:nvSpPr>
        <dsp:cNvPr id="0" name=""/>
        <dsp:cNvSpPr/>
      </dsp:nvSpPr>
      <dsp:spPr>
        <a:xfrm>
          <a:off x="8097778" y="3067585"/>
          <a:ext cx="3224271" cy="77318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1" kern="1200" dirty="0" smtClean="0">
              <a:solidFill>
                <a:schemeClr val="tx1"/>
              </a:solidFill>
            </a:rPr>
            <a:t>ridisegno dinamiche tra pubblico e privato da scala di priorità a complice progettualità</a:t>
          </a:r>
          <a:endParaRPr lang="it-IT" sz="1200" b="1" kern="1200" dirty="0">
            <a:solidFill>
              <a:schemeClr val="tx1"/>
            </a:solidFill>
          </a:endParaRPr>
        </a:p>
      </dsp:txBody>
      <dsp:txXfrm>
        <a:off x="8097778" y="3067585"/>
        <a:ext cx="3224271" cy="773182"/>
      </dsp:txXfrm>
    </dsp:sp>
    <dsp:sp modelId="{60422270-F3B6-4983-8405-3B2B1BDBBCC6}">
      <dsp:nvSpPr>
        <dsp:cNvPr id="0" name=""/>
        <dsp:cNvSpPr/>
      </dsp:nvSpPr>
      <dsp:spPr>
        <a:xfrm>
          <a:off x="8093327" y="4027854"/>
          <a:ext cx="3185832" cy="113286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b="1" kern="1200" dirty="0" smtClean="0">
              <a:solidFill>
                <a:schemeClr val="tx1"/>
              </a:solidFill>
            </a:rPr>
            <a:t>standardizzazione di tecniche, di principi e di </a:t>
          </a:r>
          <a:r>
            <a:rPr lang="it-IT" sz="1200" b="0" kern="1200" dirty="0" smtClean="0">
              <a:solidFill>
                <a:schemeClr val="tx1"/>
              </a:solidFill>
            </a:rPr>
            <a:t>criteri di Qualità, come “consuetudine progettuale” quotidiana </a:t>
          </a:r>
        </a:p>
      </dsp:txBody>
      <dsp:txXfrm>
        <a:off x="8093327" y="4027854"/>
        <a:ext cx="3185832" cy="1132869"/>
      </dsp:txXfrm>
    </dsp:sp>
    <dsp:sp modelId="{C8C08065-8118-4F71-B288-3BA002B858D0}">
      <dsp:nvSpPr>
        <dsp:cNvPr id="0" name=""/>
        <dsp:cNvSpPr/>
      </dsp:nvSpPr>
      <dsp:spPr>
        <a:xfrm>
          <a:off x="4291999" y="1258505"/>
          <a:ext cx="2794609" cy="1233068"/>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it-IT" sz="1800" kern="1200" dirty="0" smtClean="0">
              <a:solidFill>
                <a:schemeClr val="tx1"/>
              </a:solidFill>
            </a:rPr>
            <a:t>BENEFICI TANGIBILI</a:t>
          </a:r>
          <a:endParaRPr lang="it-IT" sz="1800" kern="1200" dirty="0">
            <a:solidFill>
              <a:schemeClr val="tx1"/>
            </a:solidFill>
          </a:endParaRPr>
        </a:p>
      </dsp:txBody>
      <dsp:txXfrm>
        <a:off x="4291999" y="1258505"/>
        <a:ext cx="2794609" cy="12330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F69345-7E02-4397-9479-622495F1B9B5}">
      <dsp:nvSpPr>
        <dsp:cNvPr id="0" name=""/>
        <dsp:cNvSpPr/>
      </dsp:nvSpPr>
      <dsp:spPr>
        <a:xfrm>
          <a:off x="3040895" y="2073267"/>
          <a:ext cx="1467705" cy="1703091"/>
        </a:xfrm>
        <a:custGeom>
          <a:avLst/>
          <a:gdLst/>
          <a:ahLst/>
          <a:cxnLst/>
          <a:rect l="0" t="0" r="0" b="0"/>
          <a:pathLst>
            <a:path>
              <a:moveTo>
                <a:pt x="0" y="0"/>
              </a:moveTo>
              <a:lnTo>
                <a:pt x="1249336" y="0"/>
              </a:lnTo>
              <a:lnTo>
                <a:pt x="1249336" y="1703091"/>
              </a:lnTo>
              <a:lnTo>
                <a:pt x="1467705" y="1703091"/>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803508-D959-49A4-B28B-2710F4B637AB}">
      <dsp:nvSpPr>
        <dsp:cNvPr id="0" name=""/>
        <dsp:cNvSpPr/>
      </dsp:nvSpPr>
      <dsp:spPr>
        <a:xfrm>
          <a:off x="3040895" y="2073267"/>
          <a:ext cx="1467705" cy="451245"/>
        </a:xfrm>
        <a:custGeom>
          <a:avLst/>
          <a:gdLst/>
          <a:ahLst/>
          <a:cxnLst/>
          <a:rect l="0" t="0" r="0" b="0"/>
          <a:pathLst>
            <a:path>
              <a:moveTo>
                <a:pt x="0" y="0"/>
              </a:moveTo>
              <a:lnTo>
                <a:pt x="1249336" y="0"/>
              </a:lnTo>
              <a:lnTo>
                <a:pt x="1249336" y="451245"/>
              </a:lnTo>
              <a:lnTo>
                <a:pt x="1467705" y="451245"/>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7CDDB7-2675-4D92-B095-2AAB6E9A1E60}">
      <dsp:nvSpPr>
        <dsp:cNvPr id="0" name=""/>
        <dsp:cNvSpPr/>
      </dsp:nvSpPr>
      <dsp:spPr>
        <a:xfrm>
          <a:off x="3040895" y="1272667"/>
          <a:ext cx="1467705" cy="800600"/>
        </a:xfrm>
        <a:custGeom>
          <a:avLst/>
          <a:gdLst/>
          <a:ahLst/>
          <a:cxnLst/>
          <a:rect l="0" t="0" r="0" b="0"/>
          <a:pathLst>
            <a:path>
              <a:moveTo>
                <a:pt x="0" y="800600"/>
              </a:moveTo>
              <a:lnTo>
                <a:pt x="1249336" y="800600"/>
              </a:lnTo>
              <a:lnTo>
                <a:pt x="1249336" y="0"/>
              </a:lnTo>
              <a:lnTo>
                <a:pt x="1467705"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2757EF-CE1E-4B04-927D-200C5E4DF183}">
      <dsp:nvSpPr>
        <dsp:cNvPr id="0" name=""/>
        <dsp:cNvSpPr/>
      </dsp:nvSpPr>
      <dsp:spPr>
        <a:xfrm>
          <a:off x="3040895" y="333678"/>
          <a:ext cx="1467705" cy="1739589"/>
        </a:xfrm>
        <a:custGeom>
          <a:avLst/>
          <a:gdLst/>
          <a:ahLst/>
          <a:cxnLst/>
          <a:rect l="0" t="0" r="0" b="0"/>
          <a:pathLst>
            <a:path>
              <a:moveTo>
                <a:pt x="0" y="1739589"/>
              </a:moveTo>
              <a:lnTo>
                <a:pt x="1249336" y="1739589"/>
              </a:lnTo>
              <a:lnTo>
                <a:pt x="1249336" y="0"/>
              </a:lnTo>
              <a:lnTo>
                <a:pt x="1467705"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710FA5-832D-4114-99D0-314AAC715061}">
      <dsp:nvSpPr>
        <dsp:cNvPr id="0" name=""/>
        <dsp:cNvSpPr/>
      </dsp:nvSpPr>
      <dsp:spPr>
        <a:xfrm>
          <a:off x="825470" y="1659721"/>
          <a:ext cx="2215425" cy="82709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ts val="0"/>
            </a:spcAft>
          </a:pPr>
          <a:r>
            <a:rPr lang="it-IT" sz="1800" kern="1200" dirty="0" smtClean="0">
              <a:solidFill>
                <a:schemeClr val="tx1"/>
              </a:solidFill>
            </a:rPr>
            <a:t>BENEFICI INTANGIBILI</a:t>
          </a:r>
          <a:endParaRPr lang="it-IT" sz="1200" b="1" kern="1200" baseline="0" dirty="0" smtClean="0">
            <a:solidFill>
              <a:schemeClr val="tx1"/>
            </a:solidFill>
          </a:endParaRPr>
        </a:p>
      </dsp:txBody>
      <dsp:txXfrm>
        <a:off x="825470" y="1659721"/>
        <a:ext cx="2215425" cy="827092"/>
      </dsp:txXfrm>
    </dsp:sp>
    <dsp:sp modelId="{C88D741C-224B-4426-92EA-E6CACD799AA2}">
      <dsp:nvSpPr>
        <dsp:cNvPr id="0" name=""/>
        <dsp:cNvSpPr/>
      </dsp:nvSpPr>
      <dsp:spPr>
        <a:xfrm>
          <a:off x="4508601" y="664"/>
          <a:ext cx="4909997" cy="6660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it-IT" sz="1700" kern="1200" dirty="0" smtClean="0">
              <a:solidFill>
                <a:schemeClr val="tx1"/>
              </a:solidFill>
            </a:rPr>
            <a:t>valorizzazione dell’immagine urbana, dalla fruizione della Qualità, dalla educazione al bello</a:t>
          </a:r>
          <a:endParaRPr lang="it-IT" sz="1700" kern="1200" dirty="0">
            <a:solidFill>
              <a:schemeClr val="tx1"/>
            </a:solidFill>
          </a:endParaRPr>
        </a:p>
      </dsp:txBody>
      <dsp:txXfrm>
        <a:off x="4508601" y="664"/>
        <a:ext cx="4909997" cy="666027"/>
      </dsp:txXfrm>
    </dsp:sp>
    <dsp:sp modelId="{EE734155-7128-4725-BDA5-2E64B52110EC}">
      <dsp:nvSpPr>
        <dsp:cNvPr id="0" name=""/>
        <dsp:cNvSpPr/>
      </dsp:nvSpPr>
      <dsp:spPr>
        <a:xfrm>
          <a:off x="4508601" y="939653"/>
          <a:ext cx="4886915" cy="6660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it-IT" sz="1700" kern="1200" dirty="0" smtClean="0">
              <a:solidFill>
                <a:schemeClr val="tx1"/>
              </a:solidFill>
            </a:rPr>
            <a:t>coscienza e consapevolezza della propria identità attraverso il riconoscimento e la riappropriazione dell'identità storica e qualitativa della città</a:t>
          </a:r>
          <a:endParaRPr lang="it-IT" sz="1700" kern="1200" dirty="0">
            <a:solidFill>
              <a:schemeClr val="tx1"/>
            </a:solidFill>
          </a:endParaRPr>
        </a:p>
      </dsp:txBody>
      <dsp:txXfrm>
        <a:off x="4508601" y="939653"/>
        <a:ext cx="4886915" cy="666027"/>
      </dsp:txXfrm>
    </dsp:sp>
    <dsp:sp modelId="{C390C1E0-0FF0-4603-8D0A-B52A2F1816DE}">
      <dsp:nvSpPr>
        <dsp:cNvPr id="0" name=""/>
        <dsp:cNvSpPr/>
      </dsp:nvSpPr>
      <dsp:spPr>
        <a:xfrm>
          <a:off x="4508601" y="1878643"/>
          <a:ext cx="4957012" cy="129174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solidFill>
                <a:schemeClr val="tx1"/>
              </a:solidFill>
            </a:rPr>
            <a:t>acquisizione della consapevolezza che l’efficacia dell’azione amministrativa, si possa tradurre in risoluzione di casi concreti. In un momento molto delicato per la città Roma prende forma l’idea che l’Amministrazione possa produrre risultati di benessere e benefici per ciascuno, singolo o collettività.</a:t>
          </a:r>
          <a:endParaRPr lang="it-IT" sz="1400" kern="1200" dirty="0">
            <a:solidFill>
              <a:schemeClr val="tx1"/>
            </a:solidFill>
          </a:endParaRPr>
        </a:p>
      </dsp:txBody>
      <dsp:txXfrm>
        <a:off x="4508601" y="1878643"/>
        <a:ext cx="4957012" cy="1291740"/>
      </dsp:txXfrm>
    </dsp:sp>
    <dsp:sp modelId="{11860835-0B22-466B-B28F-35B2A515916E}">
      <dsp:nvSpPr>
        <dsp:cNvPr id="0" name=""/>
        <dsp:cNvSpPr/>
      </dsp:nvSpPr>
      <dsp:spPr>
        <a:xfrm>
          <a:off x="4508601" y="3443345"/>
          <a:ext cx="4933493" cy="66602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it-IT" sz="1700" kern="1200" dirty="0" smtClean="0">
              <a:solidFill>
                <a:schemeClr val="tx1"/>
              </a:solidFill>
            </a:rPr>
            <a:t>felicità pubblica e privata</a:t>
          </a:r>
          <a:endParaRPr lang="it-IT" sz="1700" kern="1200" dirty="0">
            <a:solidFill>
              <a:schemeClr val="tx1"/>
            </a:solidFill>
          </a:endParaRPr>
        </a:p>
      </dsp:txBody>
      <dsp:txXfrm>
        <a:off x="4508601" y="3443345"/>
        <a:ext cx="4933493" cy="666027"/>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130091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25247" cy="457615"/>
          </a:xfrm>
          <a:prstGeom prst="rect">
            <a:avLst/>
          </a:prstGeom>
        </p:spPr>
        <p:txBody>
          <a:bodyPr vert="horz" lIns="90403" tIns="45201" rIns="90403" bIns="45201" rtlCol="0"/>
          <a:lstStyle>
            <a:lvl1pPr algn="l">
              <a:defRPr sz="1200"/>
            </a:lvl1pPr>
          </a:lstStyle>
          <a:p>
            <a:endParaRPr lang="it-IT"/>
          </a:p>
        </p:txBody>
      </p:sp>
      <p:sp>
        <p:nvSpPr>
          <p:cNvPr id="3" name="Segnaposto data 2"/>
          <p:cNvSpPr>
            <a:spLocks noGrp="1"/>
          </p:cNvSpPr>
          <p:nvPr>
            <p:ph type="dt" idx="1"/>
          </p:nvPr>
        </p:nvSpPr>
        <p:spPr>
          <a:xfrm>
            <a:off x="3953802" y="0"/>
            <a:ext cx="3025247" cy="457615"/>
          </a:xfrm>
          <a:prstGeom prst="rect">
            <a:avLst/>
          </a:prstGeom>
        </p:spPr>
        <p:txBody>
          <a:bodyPr vert="horz" lIns="90403" tIns="45201" rIns="90403" bIns="45201" rtlCol="0"/>
          <a:lstStyle>
            <a:lvl1pPr algn="r">
              <a:defRPr sz="1200"/>
            </a:lvl1pPr>
          </a:lstStyle>
          <a:p>
            <a:fld id="{5AC5F651-C1FF-4847-A5AC-7CED2813CDAB}" type="datetimeFigureOut">
              <a:rPr lang="it-IT" smtClean="0"/>
              <a:t>24/05/2023</a:t>
            </a:fld>
            <a:endParaRPr lang="it-IT"/>
          </a:p>
        </p:txBody>
      </p:sp>
      <p:sp>
        <p:nvSpPr>
          <p:cNvPr id="4" name="Segnaposto immagine diapositiva 3"/>
          <p:cNvSpPr>
            <a:spLocks noGrp="1" noRot="1" noChangeAspect="1"/>
          </p:cNvSpPr>
          <p:nvPr>
            <p:ph type="sldImg" idx="2"/>
          </p:nvPr>
        </p:nvSpPr>
        <p:spPr>
          <a:xfrm>
            <a:off x="746125" y="1143000"/>
            <a:ext cx="5487988" cy="3086100"/>
          </a:xfrm>
          <a:prstGeom prst="rect">
            <a:avLst/>
          </a:prstGeom>
          <a:noFill/>
          <a:ln w="12700">
            <a:solidFill>
              <a:prstClr val="black"/>
            </a:solidFill>
          </a:ln>
        </p:spPr>
        <p:txBody>
          <a:bodyPr vert="horz" lIns="90403" tIns="45201" rIns="90403" bIns="45201" rtlCol="0" anchor="ctr"/>
          <a:lstStyle/>
          <a:p>
            <a:endParaRPr lang="it-IT"/>
          </a:p>
        </p:txBody>
      </p:sp>
      <p:sp>
        <p:nvSpPr>
          <p:cNvPr id="5" name="Segnaposto note 4"/>
          <p:cNvSpPr>
            <a:spLocks noGrp="1"/>
          </p:cNvSpPr>
          <p:nvPr>
            <p:ph type="body" sz="quarter" idx="3"/>
          </p:nvPr>
        </p:nvSpPr>
        <p:spPr>
          <a:xfrm>
            <a:off x="698501" y="4400136"/>
            <a:ext cx="5583237" cy="3600864"/>
          </a:xfrm>
          <a:prstGeom prst="rect">
            <a:avLst/>
          </a:prstGeom>
        </p:spPr>
        <p:txBody>
          <a:bodyPr vert="horz" lIns="90403" tIns="45201" rIns="90403" bIns="45201"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6387"/>
            <a:ext cx="3025247" cy="457613"/>
          </a:xfrm>
          <a:prstGeom prst="rect">
            <a:avLst/>
          </a:prstGeom>
        </p:spPr>
        <p:txBody>
          <a:bodyPr vert="horz" lIns="90403" tIns="45201" rIns="90403" bIns="45201" rtlCol="0" anchor="b"/>
          <a:lstStyle>
            <a:lvl1pPr algn="l">
              <a:defRPr sz="1200"/>
            </a:lvl1pPr>
          </a:lstStyle>
          <a:p>
            <a:endParaRPr lang="it-IT"/>
          </a:p>
        </p:txBody>
      </p:sp>
      <p:sp>
        <p:nvSpPr>
          <p:cNvPr id="7" name="Segnaposto numero diapositiva 6"/>
          <p:cNvSpPr>
            <a:spLocks noGrp="1"/>
          </p:cNvSpPr>
          <p:nvPr>
            <p:ph type="sldNum" sz="quarter" idx="5"/>
          </p:nvPr>
        </p:nvSpPr>
        <p:spPr>
          <a:xfrm>
            <a:off x="3953802" y="8686387"/>
            <a:ext cx="3025247" cy="457613"/>
          </a:xfrm>
          <a:prstGeom prst="rect">
            <a:avLst/>
          </a:prstGeom>
        </p:spPr>
        <p:txBody>
          <a:bodyPr vert="horz" lIns="90403" tIns="45201" rIns="90403" bIns="45201" rtlCol="0" anchor="b"/>
          <a:lstStyle>
            <a:lvl1pPr algn="r">
              <a:defRPr sz="1200"/>
            </a:lvl1pPr>
          </a:lstStyle>
          <a:p>
            <a:fld id="{B6C499EC-BCFF-4F32-A4F0-BC478422500C}" type="slidenum">
              <a:rPr lang="it-IT" smtClean="0"/>
              <a:t>‹N›</a:t>
            </a:fld>
            <a:endParaRPr lang="it-IT"/>
          </a:p>
        </p:txBody>
      </p:sp>
    </p:spTree>
    <p:extLst>
      <p:ext uri="{BB962C8B-B14F-4D97-AF65-F5344CB8AC3E}">
        <p14:creationId xmlns:p14="http://schemas.microsoft.com/office/powerpoint/2010/main" val="431466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36614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147035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025003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621568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056849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2607449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113530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3046393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Tree>
    <p:extLst>
      <p:ext uri="{BB962C8B-B14F-4D97-AF65-F5344CB8AC3E}">
        <p14:creationId xmlns:p14="http://schemas.microsoft.com/office/powerpoint/2010/main" val="747619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73525BDC-1023-4035-9DE4-855B70115593}" type="slidenum">
              <a:rPr lang="it-IT" smtClean="0"/>
              <a:t>26</a:t>
            </a:fld>
            <a:endParaRPr lang="it-IT"/>
          </a:p>
        </p:txBody>
      </p:sp>
    </p:spTree>
    <p:extLst>
      <p:ext uri="{BB962C8B-B14F-4D97-AF65-F5344CB8AC3E}">
        <p14:creationId xmlns:p14="http://schemas.microsoft.com/office/powerpoint/2010/main" val="2063776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816864" y="228600"/>
            <a:ext cx="10871200" cy="990600"/>
          </a:xfrm>
          <a:prstGeom prst="rect">
            <a:avLst/>
          </a:prstGeom>
        </p:spPr>
        <p:txBody>
          <a:bodyPr/>
          <a:lstStyle>
            <a:lvl1pPr>
              <a:defRPr/>
            </a:lvl1pPr>
          </a:lstStyle>
          <a:p>
            <a:r>
              <a:rPr kumimoji="0" lang="it-IT" dirty="0"/>
              <a:t>are clic per modificare lo stile del titolo</a:t>
            </a:r>
            <a:endParaRPr kumimoji="0" lang="en-US" dirty="0"/>
          </a:p>
        </p:txBody>
      </p:sp>
      <p:sp>
        <p:nvSpPr>
          <p:cNvPr id="4" name="Segnaposto data 3"/>
          <p:cNvSpPr>
            <a:spLocks noGrp="1"/>
          </p:cNvSpPr>
          <p:nvPr>
            <p:ph type="dt" sz="half" idx="10"/>
          </p:nvPr>
        </p:nvSpPr>
        <p:spPr/>
        <p:txBody>
          <a:bodyPr/>
          <a:lstStyle/>
          <a:p>
            <a:r>
              <a:rPr lang="it-IT"/>
              <a:t>&lt;N&gt;</a:t>
            </a:r>
          </a:p>
        </p:txBody>
      </p:sp>
      <p:sp>
        <p:nvSpPr>
          <p:cNvPr id="3" name="Segnaposto piè di pagina 2"/>
          <p:cNvSpPr>
            <a:spLocks noGrp="1"/>
          </p:cNvSpPr>
          <p:nvPr>
            <p:ph type="ftr" sz="quarter" idx="11"/>
          </p:nvPr>
        </p:nvSpPr>
        <p:spPr/>
        <p:txBody>
          <a:bodyPr/>
          <a:lstStyle/>
          <a:p>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a:t>Fare clic per modificare lo stile del titolo</a:t>
            </a:r>
          </a:p>
        </p:txBody>
      </p:sp>
      <p:sp>
        <p:nvSpPr>
          <p:cNvPr id="3" name="Segnaposto piè di pagina 2"/>
          <p:cNvSpPr>
            <a:spLocks noGrp="1"/>
          </p:cNvSpPr>
          <p:nvPr>
            <p:ph type="ftr" sz="quarter" idx="10"/>
          </p:nvPr>
        </p:nvSpPr>
        <p:spPr/>
        <p:txBody>
          <a:bodyPr/>
          <a:lstStyle/>
          <a:p>
            <a:endParaRPr lang="it-IT" dirty="0"/>
          </a:p>
        </p:txBody>
      </p:sp>
      <p:sp>
        <p:nvSpPr>
          <p:cNvPr id="4" name="Segnaposto data 3"/>
          <p:cNvSpPr>
            <a:spLocks noGrp="1"/>
          </p:cNvSpPr>
          <p:nvPr>
            <p:ph type="dt" sz="half" idx="11"/>
          </p:nvPr>
        </p:nvSpPr>
        <p:spPr/>
        <p:txBody>
          <a:bodyPr/>
          <a:lstStyle/>
          <a:p>
            <a:r>
              <a:rPr lang="it-IT"/>
              <a:t>&lt;N&gt;</a:t>
            </a:r>
            <a:endParaRPr lang="it-IT" dirty="0"/>
          </a:p>
        </p:txBody>
      </p:sp>
    </p:spTree>
    <p:extLst>
      <p:ext uri="{BB962C8B-B14F-4D97-AF65-F5344CB8AC3E}">
        <p14:creationId xmlns:p14="http://schemas.microsoft.com/office/powerpoint/2010/main" val="3354225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a:t>Fare clic per modificare lo stile del titolo</a:t>
            </a:r>
          </a:p>
        </p:txBody>
      </p:sp>
      <p:sp>
        <p:nvSpPr>
          <p:cNvPr id="3" name="Segnaposto piè di pagina 2"/>
          <p:cNvSpPr>
            <a:spLocks noGrp="1"/>
          </p:cNvSpPr>
          <p:nvPr>
            <p:ph type="ftr" sz="quarter" idx="10"/>
          </p:nvPr>
        </p:nvSpPr>
        <p:spPr/>
        <p:txBody>
          <a:bodyPr/>
          <a:lstStyle/>
          <a:p>
            <a:endParaRPr lang="it-IT" dirty="0"/>
          </a:p>
        </p:txBody>
      </p:sp>
      <p:sp>
        <p:nvSpPr>
          <p:cNvPr id="4" name="Segnaposto data 3"/>
          <p:cNvSpPr>
            <a:spLocks noGrp="1"/>
          </p:cNvSpPr>
          <p:nvPr>
            <p:ph type="dt" sz="half" idx="11"/>
          </p:nvPr>
        </p:nvSpPr>
        <p:spPr/>
        <p:txBody>
          <a:bodyPr/>
          <a:lstStyle/>
          <a:p>
            <a:r>
              <a:rPr lang="it-IT"/>
              <a:t>&lt;N&gt;</a:t>
            </a:r>
            <a:endParaRPr lang="it-IT" dirty="0"/>
          </a:p>
        </p:txBody>
      </p:sp>
    </p:spTree>
    <p:extLst>
      <p:ext uri="{BB962C8B-B14F-4D97-AF65-F5344CB8AC3E}">
        <p14:creationId xmlns:p14="http://schemas.microsoft.com/office/powerpoint/2010/main" val="8152622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bg>
      <p:bgRef idx="1001">
        <a:schemeClr val="bg2"/>
      </p:bgRef>
    </p:bg>
    <p:spTree>
      <p:nvGrpSpPr>
        <p:cNvPr id="1" name=""/>
        <p:cNvGrpSpPr/>
        <p:nvPr/>
      </p:nvGrpSpPr>
      <p:grpSpPr>
        <a:xfrm>
          <a:off x="0" y="0"/>
          <a:ext cx="0" cy="0"/>
          <a:chOff x="0" y="0"/>
          <a:chExt cx="0" cy="0"/>
        </a:xfrm>
      </p:grpSpPr>
      <p:sp>
        <p:nvSpPr>
          <p:cNvPr id="7" name="Rettangolo 6"/>
          <p:cNvSpPr/>
          <p:nvPr/>
        </p:nvSpPr>
        <p:spPr bwMode="white">
          <a:xfrm>
            <a:off x="0" y="5971032"/>
            <a:ext cx="12192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8" name="Segnaposto data 27"/>
          <p:cNvSpPr>
            <a:spLocks noGrp="1"/>
          </p:cNvSpPr>
          <p:nvPr>
            <p:ph type="dt" sz="half" idx="10"/>
          </p:nvPr>
        </p:nvSpPr>
        <p:spPr>
          <a:xfrm>
            <a:off x="101600" y="6068699"/>
            <a:ext cx="2743200" cy="685800"/>
          </a:xfrm>
        </p:spPr>
        <p:txBody>
          <a:bodyPr>
            <a:noAutofit/>
          </a:bodyPr>
          <a:lstStyle>
            <a:lvl1pPr algn="ctr">
              <a:defRPr sz="2000">
                <a:solidFill>
                  <a:srgbClr val="FFFFFF"/>
                </a:solidFill>
              </a:defRPr>
            </a:lvl1pPr>
          </a:lstStyle>
          <a:p>
            <a:r>
              <a:rPr lang="it-IT"/>
              <a:t>&lt;N&gt;</a:t>
            </a:r>
            <a:endParaRPr lang="it-IT" dirty="0"/>
          </a:p>
        </p:txBody>
      </p:sp>
      <p:sp>
        <p:nvSpPr>
          <p:cNvPr id="29" name="Segnaposto numero diapositiva 28"/>
          <p:cNvSpPr>
            <a:spLocks noGrp="1"/>
          </p:cNvSpPr>
          <p:nvPr>
            <p:ph type="sldNum" sz="quarter" idx="12"/>
          </p:nvPr>
        </p:nvSpPr>
        <p:spPr>
          <a:xfrm>
            <a:off x="10668000" y="228600"/>
            <a:ext cx="1117600" cy="381000"/>
          </a:xfrm>
          <a:prstGeom prst="rect">
            <a:avLst/>
          </a:prstGeom>
        </p:spPr>
        <p:txBody>
          <a:bodyPr/>
          <a:lstStyle>
            <a:lvl1pPr>
              <a:defRPr>
                <a:solidFill>
                  <a:schemeClr val="tx2"/>
                </a:solidFill>
              </a:defRPr>
            </a:lvl1pPr>
          </a:lstStyle>
          <a:p>
            <a:fld id="{09773919-7650-4908-9DD0-13B21D22A047}" type="slidenum">
              <a:rPr lang="it-IT" smtClean="0"/>
              <a:t>‹N›</a:t>
            </a:fld>
            <a:endParaRPr lang="it-IT"/>
          </a:p>
        </p:txBody>
      </p:sp>
      <p:sp>
        <p:nvSpPr>
          <p:cNvPr id="12" name="Segnaposto data 3"/>
          <p:cNvSpPr txBox="1">
            <a:spLocks/>
          </p:cNvSpPr>
          <p:nvPr userDrawn="1"/>
        </p:nvSpPr>
        <p:spPr>
          <a:xfrm>
            <a:off x="11352584" y="6453050"/>
            <a:ext cx="752309" cy="365125"/>
          </a:xfrm>
          <a:prstGeom prst="rect">
            <a:avLst/>
          </a:prstGeom>
        </p:spPr>
        <p:txBody>
          <a:bodyPr vert="horz" anchor="ctr" anchorCtr="0"/>
          <a:lstStyle>
            <a:defPPr>
              <a:defRPr lang="it-IT"/>
            </a:defPPr>
            <a:lvl1pPr marL="0" algn="l" defTabSz="914400" rtl="0" eaLnBrk="1" latinLnBrk="0" hangingPunct="1">
              <a:defRPr kumimoji="0" sz="14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solidFill>
                  <a:schemeClr val="tx1"/>
                </a:solidFill>
              </a:rPr>
              <a:t>&lt;N&gt;</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a:t>Fare clic per modificare lo stile del titolo</a:t>
            </a:r>
          </a:p>
        </p:txBody>
      </p:sp>
      <p:sp>
        <p:nvSpPr>
          <p:cNvPr id="3" name="Segnaposto piè di pagina 2"/>
          <p:cNvSpPr>
            <a:spLocks noGrp="1"/>
          </p:cNvSpPr>
          <p:nvPr>
            <p:ph type="ftr" sz="quarter" idx="10"/>
          </p:nvPr>
        </p:nvSpPr>
        <p:spPr/>
        <p:txBody>
          <a:bodyPr/>
          <a:lstStyle/>
          <a:p>
            <a:endParaRPr lang="it-IT" dirty="0"/>
          </a:p>
        </p:txBody>
      </p:sp>
      <p:sp>
        <p:nvSpPr>
          <p:cNvPr id="4" name="Segnaposto data 3"/>
          <p:cNvSpPr>
            <a:spLocks noGrp="1"/>
          </p:cNvSpPr>
          <p:nvPr>
            <p:ph type="dt" sz="half" idx="11"/>
          </p:nvPr>
        </p:nvSpPr>
        <p:spPr/>
        <p:txBody>
          <a:bodyPr/>
          <a:lstStyle/>
          <a:p>
            <a:r>
              <a:rPr lang="it-IT"/>
              <a:t>&lt;N&gt;</a:t>
            </a:r>
            <a:endParaRPr lang="it-IT" dirty="0"/>
          </a:p>
        </p:txBody>
      </p:sp>
    </p:spTree>
    <p:extLst>
      <p:ext uri="{BB962C8B-B14F-4D97-AF65-F5344CB8AC3E}">
        <p14:creationId xmlns:p14="http://schemas.microsoft.com/office/powerpoint/2010/main" val="1971059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838200" y="365125"/>
            <a:ext cx="10515600" cy="1325563"/>
          </a:xfrm>
          <a:prstGeom prst="rect">
            <a:avLst/>
          </a:prstGeom>
        </p:spPr>
        <p:txBody>
          <a:bodyPr/>
          <a:lstStyle/>
          <a:p>
            <a:r>
              <a:rPr lang="it-IT"/>
              <a:t>Fare clic per modificare lo stile del titolo</a:t>
            </a:r>
          </a:p>
        </p:txBody>
      </p:sp>
      <p:sp>
        <p:nvSpPr>
          <p:cNvPr id="3" name="Segnaposto piè di pagina 2"/>
          <p:cNvSpPr>
            <a:spLocks noGrp="1"/>
          </p:cNvSpPr>
          <p:nvPr>
            <p:ph type="ftr" sz="quarter" idx="10"/>
          </p:nvPr>
        </p:nvSpPr>
        <p:spPr/>
        <p:txBody>
          <a:bodyPr/>
          <a:lstStyle/>
          <a:p>
            <a:endParaRPr lang="it-IT" dirty="0"/>
          </a:p>
        </p:txBody>
      </p:sp>
      <p:sp>
        <p:nvSpPr>
          <p:cNvPr id="4" name="Segnaposto data 3"/>
          <p:cNvSpPr>
            <a:spLocks noGrp="1"/>
          </p:cNvSpPr>
          <p:nvPr>
            <p:ph type="dt" sz="half" idx="11"/>
          </p:nvPr>
        </p:nvSpPr>
        <p:spPr/>
        <p:txBody>
          <a:bodyPr/>
          <a:lstStyle/>
          <a:p>
            <a:r>
              <a:rPr lang="it-IT"/>
              <a:t>&lt;N&gt;</a:t>
            </a:r>
            <a:endParaRPr lang="it-IT" dirty="0"/>
          </a:p>
        </p:txBody>
      </p:sp>
    </p:spTree>
    <p:extLst>
      <p:ext uri="{BB962C8B-B14F-4D97-AF65-F5344CB8AC3E}">
        <p14:creationId xmlns:p14="http://schemas.microsoft.com/office/powerpoint/2010/main" val="159769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5F96F1-17C6-D184-10C1-A14A9808112B}"/>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A36697E-33B0-9CD8-C299-CB47F8FDCBBB}"/>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1980BE9-34F5-8CE9-C315-CBDDC255BE02}"/>
              </a:ext>
            </a:extLst>
          </p:cNvPr>
          <p:cNvSpPr>
            <a:spLocks noGrp="1"/>
          </p:cNvSpPr>
          <p:nvPr>
            <p:ph type="dt" sz="half" idx="10"/>
          </p:nvPr>
        </p:nvSpPr>
        <p:spPr/>
        <p:txBody>
          <a:bodyPr/>
          <a:lstStyle/>
          <a:p>
            <a:fld id="{A8E90FE6-BEE6-4E49-B068-66EC6DEA569F}" type="datetimeFigureOut">
              <a:rPr lang="it-IT" smtClean="0"/>
              <a:t>24/05/2023</a:t>
            </a:fld>
            <a:endParaRPr lang="it-IT"/>
          </a:p>
        </p:txBody>
      </p:sp>
      <p:sp>
        <p:nvSpPr>
          <p:cNvPr id="5" name="Segnaposto piè di pagina 4">
            <a:extLst>
              <a:ext uri="{FF2B5EF4-FFF2-40B4-BE49-F238E27FC236}">
                <a16:creationId xmlns:a16="http://schemas.microsoft.com/office/drawing/2014/main" id="{B36E5843-69F7-4402-8134-11D9085F94B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6FB2F57-A1E8-9439-5F94-53F361F75C16}"/>
              </a:ext>
            </a:extLst>
          </p:cNvPr>
          <p:cNvSpPr>
            <a:spLocks noGrp="1"/>
          </p:cNvSpPr>
          <p:nvPr>
            <p:ph type="sldNum" sz="quarter" idx="12"/>
          </p:nvPr>
        </p:nvSpPr>
        <p:spPr/>
        <p:txBody>
          <a:bodyPr/>
          <a:lstStyle/>
          <a:p>
            <a:fld id="{76661A6D-6A36-491D-A177-B6A06F7D37C3}" type="slidenum">
              <a:rPr lang="it-IT" smtClean="0"/>
              <a:t>‹N›</a:t>
            </a:fld>
            <a:endParaRPr lang="it-IT"/>
          </a:p>
        </p:txBody>
      </p:sp>
    </p:spTree>
    <p:extLst>
      <p:ext uri="{BB962C8B-B14F-4D97-AF65-F5344CB8AC3E}">
        <p14:creationId xmlns:p14="http://schemas.microsoft.com/office/powerpoint/2010/main" val="3463658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Rettangolo 17"/>
          <p:cNvSpPr/>
          <p:nvPr userDrawn="1"/>
        </p:nvSpPr>
        <p:spPr>
          <a:xfrm>
            <a:off x="0" y="6354303"/>
            <a:ext cx="12192000" cy="548041"/>
          </a:xfrm>
          <a:prstGeom prst="rect">
            <a:avLst/>
          </a:prstGeom>
          <a:solidFill>
            <a:srgbClr val="89001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1" name="Immagine 20"/>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6354303"/>
            <a:ext cx="3943123" cy="498797"/>
          </a:xfrm>
          <a:prstGeom prst="rect">
            <a:avLst/>
          </a:prstGeom>
        </p:spPr>
      </p:pic>
      <p:cxnSp>
        <p:nvCxnSpPr>
          <p:cNvPr id="10" name="Connettore diritto 9"/>
          <p:cNvCxnSpPr/>
          <p:nvPr userDrawn="1"/>
        </p:nvCxnSpPr>
        <p:spPr>
          <a:xfrm>
            <a:off x="1319469" y="980728"/>
            <a:ext cx="10881311" cy="0"/>
          </a:xfrm>
          <a:prstGeom prst="line">
            <a:avLst/>
          </a:prstGeom>
          <a:ln w="25400">
            <a:solidFill>
              <a:srgbClr val="89001A"/>
            </a:solidFill>
          </a:ln>
        </p:spPr>
        <p:style>
          <a:lnRef idx="1">
            <a:schemeClr val="accent1"/>
          </a:lnRef>
          <a:fillRef idx="0">
            <a:schemeClr val="accent1"/>
          </a:fillRef>
          <a:effectRef idx="0">
            <a:schemeClr val="accent1"/>
          </a:effectRef>
          <a:fontRef idx="minor">
            <a:schemeClr val="tx1"/>
          </a:fontRef>
        </p:style>
      </p:cxnSp>
      <p:sp>
        <p:nvSpPr>
          <p:cNvPr id="24" name="Segnaposto piè di pagina 16"/>
          <p:cNvSpPr>
            <a:spLocks noGrp="1"/>
          </p:cNvSpPr>
          <p:nvPr>
            <p:ph type="ftr" sz="quarter" idx="3"/>
          </p:nvPr>
        </p:nvSpPr>
        <p:spPr>
          <a:xfrm>
            <a:off x="1426692" y="260648"/>
            <a:ext cx="7823200" cy="1296144"/>
          </a:xfrm>
          <a:prstGeom prst="rect">
            <a:avLst/>
          </a:prstGeom>
        </p:spPr>
        <p:txBody>
          <a:bodyPr/>
          <a:lstStyle>
            <a:lvl1pPr algn="r">
              <a:defRPr>
                <a:solidFill>
                  <a:schemeClr val="tx2"/>
                </a:solidFill>
                <a:latin typeface="Felix Titling" panose="04060505060202020A04" pitchFamily="82" charset="0"/>
              </a:defRPr>
            </a:lvl1pPr>
          </a:lstStyle>
          <a:p>
            <a:endParaRPr lang="it-IT" dirty="0"/>
          </a:p>
        </p:txBody>
      </p:sp>
      <p:sp>
        <p:nvSpPr>
          <p:cNvPr id="20" name="AutoShape 2" descr="Logo di Roma Capitale"/>
          <p:cNvSpPr>
            <a:spLocks noChangeAspect="1" noChangeArrowheads="1"/>
          </p:cNvSpPr>
          <p:nvPr userDrawn="1"/>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5" name="CasellaDiTesto 24"/>
          <p:cNvSpPr txBox="1"/>
          <p:nvPr userDrawn="1"/>
        </p:nvSpPr>
        <p:spPr>
          <a:xfrm>
            <a:off x="1631504" y="6409592"/>
            <a:ext cx="3888432" cy="656590"/>
          </a:xfrm>
          <a:prstGeom prst="rect">
            <a:avLst/>
          </a:prstGeom>
          <a:noFill/>
        </p:spPr>
        <p:txBody>
          <a:bodyPr wrap="square" rtlCol="0">
            <a:spAutoFit/>
          </a:bodyPr>
          <a:lstStyle/>
          <a:p>
            <a:pPr marL="0" algn="l" defTabSz="914400" rtl="0" eaLnBrk="1" latinLnBrk="0" hangingPunct="1">
              <a:spcAft>
                <a:spcPts val="400"/>
              </a:spcAft>
            </a:pPr>
            <a:r>
              <a:rPr lang="it-IT" sz="1100" kern="1200" dirty="0">
                <a:solidFill>
                  <a:schemeClr val="bg1"/>
                </a:solidFill>
                <a:latin typeface="Felix Titling" panose="04060505060202020A04" pitchFamily="82" charset="0"/>
                <a:ea typeface="+mn-ea"/>
                <a:cs typeface="+mn-cs"/>
              </a:rPr>
              <a:t>SOVRINTENDENZA  CAPITOLINA</a:t>
            </a:r>
          </a:p>
          <a:p>
            <a:pPr marL="0" algn="l" defTabSz="914400" rtl="0" eaLnBrk="1" latinLnBrk="0" hangingPunct="1">
              <a:spcAft>
                <a:spcPts val="400"/>
              </a:spcAft>
            </a:pPr>
            <a:r>
              <a:rPr lang="it-IT" sz="900" kern="1200" dirty="0">
                <a:solidFill>
                  <a:schemeClr val="bg1"/>
                </a:solidFill>
                <a:latin typeface="Felix Titling" panose="04060505060202020A04" pitchFamily="82" charset="0"/>
                <a:ea typeface="+mn-ea"/>
                <a:cs typeface="+mn-cs"/>
              </a:rPr>
              <a:t> Direzione  Interventi  su  Edilizia  Monumentale</a:t>
            </a:r>
          </a:p>
          <a:p>
            <a:pPr marL="0" algn="l" defTabSz="914400" rtl="0" eaLnBrk="1" latinLnBrk="0" hangingPunct="1"/>
            <a:endParaRPr lang="it-IT" sz="1000" kern="1200" dirty="0">
              <a:solidFill>
                <a:schemeClr val="bg1"/>
              </a:solidFill>
              <a:latin typeface="Felix Titling" panose="04060505060202020A04" pitchFamily="82" charset="0"/>
              <a:ea typeface="+mn-ea"/>
              <a:cs typeface="+mn-cs"/>
            </a:endParaRPr>
          </a:p>
        </p:txBody>
      </p:sp>
      <p:sp>
        <p:nvSpPr>
          <p:cNvPr id="14" name="Segnaposto data 13"/>
          <p:cNvSpPr>
            <a:spLocks noGrp="1"/>
          </p:cNvSpPr>
          <p:nvPr>
            <p:ph type="dt" sz="half" idx="2"/>
          </p:nvPr>
        </p:nvSpPr>
        <p:spPr>
          <a:xfrm>
            <a:off x="11352584" y="6453050"/>
            <a:ext cx="752309" cy="365125"/>
          </a:xfrm>
          <a:prstGeom prst="rect">
            <a:avLst/>
          </a:prstGeom>
        </p:spPr>
        <p:txBody>
          <a:bodyPr vert="horz" anchor="ctr" anchorCtr="0"/>
          <a:lstStyle>
            <a:lvl1pPr algn="l" eaLnBrk="1" latinLnBrk="0" hangingPunct="1">
              <a:defRPr kumimoji="0" sz="1400">
                <a:solidFill>
                  <a:schemeClr val="bg1"/>
                </a:solidFill>
              </a:defRPr>
            </a:lvl1pPr>
          </a:lstStyle>
          <a:p>
            <a:r>
              <a:rPr lang="it-IT"/>
              <a:t>&lt;N&gt;</a:t>
            </a:r>
            <a:endParaRPr lang="it-IT"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697" r:id="rId4"/>
    <p:sldLayoutId id="2147483702" r:id="rId5"/>
    <p:sldLayoutId id="2147483701" r:id="rId6"/>
    <p:sldLayoutId id="2147483704" r:id="rId7"/>
  </p:sldLayoutIdLst>
  <p:hf hdr="0" ftr="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5380" y="-756084"/>
            <a:ext cx="11161240" cy="1512168"/>
          </a:xfrm>
        </p:spPr>
        <p:txBody>
          <a:bodyPr/>
          <a:lstStyle/>
          <a:p>
            <a:pPr algn="ctr" fontAlgn="base"/>
            <a:r>
              <a:rPr lang="it-IT" sz="2800" b="0" i="0" dirty="0">
                <a:solidFill>
                  <a:srgbClr val="9A0400"/>
                </a:solidFill>
                <a:effectLst/>
                <a:latin typeface="PPNeueMontreal-Regular"/>
              </a:rPr>
              <a:t/>
            </a:r>
            <a:br>
              <a:rPr lang="it-IT" sz="2800" b="0" i="0" dirty="0">
                <a:solidFill>
                  <a:srgbClr val="9A0400"/>
                </a:solidFill>
                <a:effectLst/>
                <a:latin typeface="PPNeueMontreal-Regular"/>
              </a:rPr>
            </a:br>
            <a:r>
              <a:rPr lang="it-IT" sz="2800" b="0" i="0" dirty="0">
                <a:solidFill>
                  <a:srgbClr val="9A0400"/>
                </a:solidFill>
                <a:effectLst/>
                <a:latin typeface="PPNeueMontreal-Regular"/>
              </a:rPr>
              <a:t/>
            </a:r>
            <a:br>
              <a:rPr lang="it-IT" sz="2800" b="0" i="0" dirty="0">
                <a:solidFill>
                  <a:srgbClr val="9A0400"/>
                </a:solidFill>
                <a:effectLst/>
                <a:latin typeface="PPNeueMontreal-Regular"/>
              </a:rPr>
            </a:br>
            <a:r>
              <a:rPr lang="it-IT" sz="2800" dirty="0" smtClean="0">
                <a:solidFill>
                  <a:srgbClr val="9A0400"/>
                </a:solidFill>
                <a:effectLst>
                  <a:outerShdw blurRad="38100" dist="38100" dir="2700000" algn="tl">
                    <a:srgbClr val="000000">
                      <a:alpha val="43137"/>
                    </a:srgbClr>
                  </a:outerShdw>
                </a:effectLst>
                <a:latin typeface="Tw Cen MT"/>
                <a:ea typeface="+mn-ea"/>
                <a:cs typeface="+mn-cs"/>
              </a:rPr>
              <a:t>Interventi su immobili in Carta </a:t>
            </a:r>
            <a:r>
              <a:rPr lang="it-IT" sz="2800" dirty="0">
                <a:solidFill>
                  <a:srgbClr val="9A0400"/>
                </a:solidFill>
                <a:effectLst>
                  <a:outerShdw blurRad="38100" dist="38100" dir="2700000" algn="tl">
                    <a:srgbClr val="000000">
                      <a:alpha val="43137"/>
                    </a:srgbClr>
                  </a:outerShdw>
                </a:effectLst>
                <a:latin typeface="Tw Cen MT"/>
                <a:ea typeface="+mn-ea"/>
                <a:cs typeface="+mn-cs"/>
              </a:rPr>
              <a:t>per la </a:t>
            </a:r>
            <a:r>
              <a:rPr lang="it-IT" sz="2800" dirty="0" smtClean="0">
                <a:solidFill>
                  <a:srgbClr val="9A0400"/>
                </a:solidFill>
                <a:effectLst>
                  <a:outerShdw blurRad="38100" dist="38100" dir="2700000" algn="tl">
                    <a:srgbClr val="000000">
                      <a:alpha val="43137"/>
                    </a:srgbClr>
                  </a:outerShdw>
                </a:effectLst>
                <a:latin typeface="Tw Cen MT"/>
                <a:ea typeface="+mn-ea"/>
                <a:cs typeface="+mn-cs"/>
              </a:rPr>
              <a:t>Qualità</a:t>
            </a:r>
            <a:r>
              <a:rPr lang="it-IT" sz="2800" dirty="0">
                <a:solidFill>
                  <a:srgbClr val="9A0400"/>
                </a:solidFill>
                <a:effectLst>
                  <a:outerShdw blurRad="38100" dist="38100" dir="2700000" algn="tl">
                    <a:srgbClr val="000000">
                      <a:alpha val="43137"/>
                    </a:srgbClr>
                  </a:outerShdw>
                </a:effectLst>
                <a:latin typeface="Tw Cen MT"/>
                <a:ea typeface="+mn-ea"/>
                <a:cs typeface="+mn-cs"/>
              </a:rPr>
              <a:t/>
            </a:r>
            <a:br>
              <a:rPr lang="it-IT" sz="2800" dirty="0">
                <a:solidFill>
                  <a:srgbClr val="9A0400"/>
                </a:solidFill>
                <a:effectLst>
                  <a:outerShdw blurRad="38100" dist="38100" dir="2700000" algn="tl">
                    <a:srgbClr val="000000">
                      <a:alpha val="43137"/>
                    </a:srgbClr>
                  </a:outerShdw>
                </a:effectLst>
                <a:latin typeface="Tw Cen MT"/>
                <a:ea typeface="+mn-ea"/>
                <a:cs typeface="+mn-cs"/>
              </a:rPr>
            </a:br>
            <a:r>
              <a:rPr lang="it-IT" sz="2800" dirty="0">
                <a:solidFill>
                  <a:srgbClr val="9A0400"/>
                </a:solidFill>
                <a:effectLst>
                  <a:outerShdw blurRad="38100" dist="38100" dir="2700000" algn="tl">
                    <a:srgbClr val="000000">
                      <a:alpha val="43137"/>
                    </a:srgbClr>
                  </a:outerShdw>
                </a:effectLst>
                <a:latin typeface="Tw Cen MT"/>
                <a:ea typeface="+mn-ea"/>
                <a:cs typeface="+mn-cs"/>
              </a:rPr>
              <a:t>p</a:t>
            </a:r>
            <a:r>
              <a:rPr lang="it-IT" sz="2800" dirty="0" smtClean="0">
                <a:solidFill>
                  <a:srgbClr val="9A0400"/>
                </a:solidFill>
                <a:effectLst>
                  <a:outerShdw blurRad="38100" dist="38100" dir="2700000" algn="tl">
                    <a:srgbClr val="000000">
                      <a:alpha val="43137"/>
                    </a:srgbClr>
                  </a:outerShdw>
                </a:effectLst>
                <a:latin typeface="Tw Cen MT"/>
                <a:ea typeface="+mn-ea"/>
                <a:cs typeface="+mn-cs"/>
              </a:rPr>
              <a:t>rocedure, criteri, indicazioni</a:t>
            </a:r>
            <a:endParaRPr lang="it-IT" sz="2800" dirty="0">
              <a:solidFill>
                <a:srgbClr val="9A0400"/>
              </a:solidFill>
              <a:effectLst>
                <a:outerShdw blurRad="38100" dist="38100" dir="2700000" algn="tl">
                  <a:srgbClr val="000000">
                    <a:alpha val="43137"/>
                  </a:srgbClr>
                </a:outerShdw>
              </a:effectLst>
              <a:latin typeface="Tw Cen MT"/>
              <a:ea typeface="+mn-ea"/>
              <a:cs typeface="+mn-cs"/>
            </a:endParaRPr>
          </a:p>
        </p:txBody>
      </p:sp>
      <p:sp>
        <p:nvSpPr>
          <p:cNvPr id="3" name="CasellaDiTesto 2"/>
          <p:cNvSpPr txBox="1"/>
          <p:nvPr/>
        </p:nvSpPr>
        <p:spPr>
          <a:xfrm>
            <a:off x="8400256" y="6330730"/>
            <a:ext cx="3791744" cy="307777"/>
          </a:xfrm>
          <a:prstGeom prst="rect">
            <a:avLst/>
          </a:prstGeom>
          <a:noFill/>
        </p:spPr>
        <p:txBody>
          <a:bodyPr wrap="square" rtlCol="0">
            <a:spAutoFit/>
          </a:bodyPr>
          <a:lstStyle/>
          <a:p>
            <a:r>
              <a:rPr lang="it-IT" sz="1400" i="1" dirty="0" smtClean="0">
                <a:solidFill>
                  <a:schemeClr val="bg1"/>
                </a:solidFill>
                <a:cs typeface="Arial" panose="020B0604020202020204" pitchFamily="34" charset="0"/>
              </a:rPr>
              <a:t>Arch. Maddalena Capobianco</a:t>
            </a:r>
            <a:endParaRPr lang="it-IT" sz="1400" i="1" dirty="0">
              <a:solidFill>
                <a:schemeClr val="bg1"/>
              </a:solidFill>
              <a:cs typeface="Arial" panose="020B0604020202020204" pitchFamily="34" charset="0"/>
            </a:endParaRPr>
          </a:p>
        </p:txBody>
      </p:sp>
      <p:pic>
        <p:nvPicPr>
          <p:cNvPr id="6" name="Immagine 5">
            <a:extLst>
              <a:ext uri="{FF2B5EF4-FFF2-40B4-BE49-F238E27FC236}">
                <a16:creationId xmlns:a16="http://schemas.microsoft.com/office/drawing/2014/main" id="{4F0F1546-04F7-13BF-5CA5-A301FB73FB48}"/>
              </a:ext>
            </a:extLst>
          </p:cNvPr>
          <p:cNvPicPr>
            <a:picLocks noChangeAspect="1"/>
          </p:cNvPicPr>
          <p:nvPr/>
        </p:nvPicPr>
        <p:blipFill>
          <a:blip r:embed="rId3"/>
          <a:stretch>
            <a:fillRect/>
          </a:stretch>
        </p:blipFill>
        <p:spPr>
          <a:xfrm>
            <a:off x="191344" y="908720"/>
            <a:ext cx="5547300" cy="4334271"/>
          </a:xfrm>
          <a:prstGeom prst="rect">
            <a:avLst/>
          </a:prstGeom>
        </p:spPr>
      </p:pic>
      <p:pic>
        <p:nvPicPr>
          <p:cNvPr id="8" name="Immagine 7">
            <a:extLst>
              <a:ext uri="{FF2B5EF4-FFF2-40B4-BE49-F238E27FC236}">
                <a16:creationId xmlns:a16="http://schemas.microsoft.com/office/drawing/2014/main" id="{60DB8B6D-408D-4773-3DEB-1B472FF866D9}"/>
              </a:ext>
            </a:extLst>
          </p:cNvPr>
          <p:cNvPicPr>
            <a:picLocks noChangeAspect="1"/>
          </p:cNvPicPr>
          <p:nvPr/>
        </p:nvPicPr>
        <p:blipFill>
          <a:blip r:embed="rId4"/>
          <a:stretch>
            <a:fillRect/>
          </a:stretch>
        </p:blipFill>
        <p:spPr>
          <a:xfrm>
            <a:off x="911424" y="1814091"/>
            <a:ext cx="5059469" cy="3371081"/>
          </a:xfrm>
          <a:prstGeom prst="rect">
            <a:avLst/>
          </a:prstGeom>
          <a:ln>
            <a:noFill/>
          </a:ln>
          <a:effectLst>
            <a:outerShdw blurRad="292100" dist="139700" dir="2700000" algn="tl" rotWithShape="0">
              <a:srgbClr val="333333">
                <a:alpha val="65000"/>
              </a:srgbClr>
            </a:outerShdw>
          </a:effectLst>
        </p:spPr>
      </p:pic>
      <p:pic>
        <p:nvPicPr>
          <p:cNvPr id="5" name="Immagine 4">
            <a:extLst>
              <a:ext uri="{FF2B5EF4-FFF2-40B4-BE49-F238E27FC236}">
                <a16:creationId xmlns:a16="http://schemas.microsoft.com/office/drawing/2014/main" id="{6D472706-EC39-3A86-E769-260D84732DEB}"/>
              </a:ext>
            </a:extLst>
          </p:cNvPr>
          <p:cNvPicPr>
            <a:picLocks noChangeAspect="1"/>
          </p:cNvPicPr>
          <p:nvPr/>
        </p:nvPicPr>
        <p:blipFill rotWithShape="1">
          <a:blip r:embed="rId5"/>
          <a:srcRect l="2918"/>
          <a:stretch/>
        </p:blipFill>
        <p:spPr>
          <a:xfrm>
            <a:off x="1360518" y="2420888"/>
            <a:ext cx="5008770" cy="3387639"/>
          </a:xfrm>
          <a:prstGeom prst="rect">
            <a:avLst/>
          </a:prstGeom>
          <a:effectLst>
            <a:outerShdw blurRad="152400" dist="38100" dir="2700000" sx="101000" sy="101000" algn="tl" rotWithShape="0">
              <a:prstClr val="black">
                <a:alpha val="45000"/>
              </a:prstClr>
            </a:outerShdw>
          </a:effectLst>
        </p:spPr>
      </p:pic>
      <p:sp>
        <p:nvSpPr>
          <p:cNvPr id="7" name="CasellaDiTesto 6">
            <a:extLst>
              <a:ext uri="{FF2B5EF4-FFF2-40B4-BE49-F238E27FC236}">
                <a16:creationId xmlns:a16="http://schemas.microsoft.com/office/drawing/2014/main" id="{85038B1E-5DAC-024B-494B-6120FA40009C}"/>
              </a:ext>
            </a:extLst>
          </p:cNvPr>
          <p:cNvSpPr txBox="1"/>
          <p:nvPr/>
        </p:nvSpPr>
        <p:spPr>
          <a:xfrm>
            <a:off x="6818382" y="1628800"/>
            <a:ext cx="5118866" cy="3460947"/>
          </a:xfrm>
          <a:prstGeom prst="rect">
            <a:avLst/>
          </a:prstGeom>
          <a:noFill/>
        </p:spPr>
        <p:txBody>
          <a:bodyPr wrap="square">
            <a:spAutoFit/>
          </a:bodyPr>
          <a:lstStyle/>
          <a:p>
            <a:pPr>
              <a:lnSpc>
                <a:spcPct val="114000"/>
              </a:lnSpc>
            </a:pPr>
            <a:r>
              <a:rPr lang="it-IT" sz="1600" dirty="0">
                <a:latin typeface="+mj-lt"/>
              </a:rPr>
              <a:t>Carta per la Qualità è un elaborato del Piano Regolatore Generale del Comune di Roma, approvato dal Consiglio Comunale con Deliberazione n. 18 del 12 febbraio 2008 e divenuto vigente con la pubblicazione sul Bollettino Ufficiale della Regione Lazio del 14 marzo 2008.</a:t>
            </a:r>
          </a:p>
          <a:p>
            <a:pPr>
              <a:lnSpc>
                <a:spcPct val="114000"/>
              </a:lnSpc>
            </a:pPr>
            <a:r>
              <a:rPr lang="it-IT" sz="1600" dirty="0">
                <a:latin typeface="+mj-lt"/>
              </a:rPr>
              <a:t>È costituita </a:t>
            </a:r>
            <a:r>
              <a:rPr lang="it-IT" sz="1600" dirty="0" smtClean="0">
                <a:latin typeface="+mj-lt"/>
              </a:rPr>
              <a:t>da:</a:t>
            </a:r>
          </a:p>
          <a:p>
            <a:pPr>
              <a:lnSpc>
                <a:spcPct val="114000"/>
              </a:lnSpc>
            </a:pPr>
            <a:r>
              <a:rPr lang="it-IT" sz="1600" dirty="0" smtClean="0">
                <a:latin typeface="+mj-lt"/>
              </a:rPr>
              <a:t> - 34 </a:t>
            </a:r>
            <a:r>
              <a:rPr lang="it-IT" sz="1600" dirty="0">
                <a:latin typeface="+mj-lt"/>
              </a:rPr>
              <a:t>fogli in scala 1:10.000 (Elaborato </a:t>
            </a:r>
            <a:r>
              <a:rPr lang="it-IT" sz="1600" dirty="0" smtClean="0">
                <a:latin typeface="+mj-lt"/>
              </a:rPr>
              <a:t>G1)</a:t>
            </a:r>
          </a:p>
          <a:p>
            <a:pPr>
              <a:lnSpc>
                <a:spcPct val="114000"/>
              </a:lnSpc>
            </a:pPr>
            <a:r>
              <a:rPr lang="it-IT" sz="1600" dirty="0" smtClean="0">
                <a:latin typeface="+mj-lt"/>
              </a:rPr>
              <a:t> - “</a:t>
            </a:r>
            <a:r>
              <a:rPr lang="it-IT" sz="1600" dirty="0">
                <a:latin typeface="+mj-lt"/>
              </a:rPr>
              <a:t>Guida per la Qualità degli interventi” (elaborato </a:t>
            </a:r>
            <a:r>
              <a:rPr lang="it-IT" sz="1600" dirty="0" smtClean="0">
                <a:latin typeface="+mj-lt"/>
              </a:rPr>
              <a:t>G2)</a:t>
            </a:r>
          </a:p>
          <a:p>
            <a:pPr>
              <a:lnSpc>
                <a:spcPct val="114000"/>
              </a:lnSpc>
            </a:pPr>
            <a:r>
              <a:rPr lang="it-IT" sz="1600" dirty="0">
                <a:latin typeface="+mj-lt"/>
              </a:rPr>
              <a:t> </a:t>
            </a:r>
            <a:r>
              <a:rPr lang="it-IT" sz="1600" dirty="0" smtClean="0">
                <a:latin typeface="+mj-lt"/>
              </a:rPr>
              <a:t>- Allegati </a:t>
            </a:r>
            <a:r>
              <a:rPr lang="it-IT" sz="1600" dirty="0">
                <a:latin typeface="+mj-lt"/>
              </a:rPr>
              <a:t>alla Guida G2: A1. L'archivio dei casi reali dei tessuti </a:t>
            </a:r>
            <a:endParaRPr lang="it-IT" sz="1600" dirty="0" smtClean="0">
              <a:latin typeface="+mj-lt"/>
            </a:endParaRPr>
          </a:p>
          <a:p>
            <a:pPr>
              <a:lnSpc>
                <a:spcPct val="114000"/>
              </a:lnSpc>
            </a:pPr>
            <a:r>
              <a:rPr lang="it-IT" sz="1600" dirty="0">
                <a:latin typeface="+mj-lt"/>
              </a:rPr>
              <a:t> </a:t>
            </a:r>
            <a:r>
              <a:rPr lang="it-IT" sz="1600" dirty="0" smtClean="0">
                <a:latin typeface="+mj-lt"/>
              </a:rPr>
              <a:t>- A2</a:t>
            </a:r>
            <a:r>
              <a:rPr lang="it-IT" sz="1600" dirty="0">
                <a:latin typeface="+mj-lt"/>
              </a:rPr>
              <a:t>. Gli abachi storico formativi dei tipi edilizi </a:t>
            </a:r>
            <a:endParaRPr lang="it-IT" sz="1600" dirty="0" smtClean="0">
              <a:latin typeface="+mj-lt"/>
            </a:endParaRPr>
          </a:p>
          <a:p>
            <a:pPr>
              <a:lnSpc>
                <a:spcPct val="114000"/>
              </a:lnSpc>
            </a:pPr>
            <a:r>
              <a:rPr lang="it-IT" sz="1600" dirty="0">
                <a:latin typeface="+mj-lt"/>
              </a:rPr>
              <a:t> </a:t>
            </a:r>
            <a:r>
              <a:rPr lang="it-IT" sz="1600" dirty="0" smtClean="0">
                <a:latin typeface="+mj-lt"/>
              </a:rPr>
              <a:t>- </a:t>
            </a:r>
            <a:r>
              <a:rPr lang="it-IT" sz="1600" dirty="0">
                <a:latin typeface="+mj-lt"/>
              </a:rPr>
              <a:t>A3. L'Atlante FUTURO-REMOTO delle cartografie </a:t>
            </a:r>
            <a:r>
              <a:rPr lang="it-IT" sz="1600" dirty="0" smtClean="0">
                <a:latin typeface="+mj-lt"/>
              </a:rPr>
              <a:t>storiche</a:t>
            </a:r>
            <a:r>
              <a:rPr lang="it-IT" sz="1600" dirty="0">
                <a:latin typeface="+mj-lt"/>
              </a:rPr>
              <a:t>.</a:t>
            </a:r>
            <a:endParaRPr lang="it-IT" sz="1600" dirty="0">
              <a:latin typeface="+mj-lt"/>
            </a:endParaRPr>
          </a:p>
        </p:txBody>
      </p:sp>
    </p:spTree>
    <p:extLst>
      <p:ext uri="{BB962C8B-B14F-4D97-AF65-F5344CB8AC3E}">
        <p14:creationId xmlns:p14="http://schemas.microsoft.com/office/powerpoint/2010/main" val="19731227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r="23498"/>
          <a:stretch/>
        </p:blipFill>
        <p:spPr>
          <a:xfrm>
            <a:off x="719996" y="4225901"/>
            <a:ext cx="3408082" cy="2004724"/>
          </a:xfrm>
          <a:prstGeom prst="rect">
            <a:avLst/>
          </a:prstGeom>
        </p:spPr>
      </p:pic>
      <p:pic>
        <p:nvPicPr>
          <p:cNvPr id="5" name="Segnaposto contenuto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996" y="2139934"/>
            <a:ext cx="2655047" cy="1988722"/>
          </a:xfrm>
          <a:prstGeom prst="rect">
            <a:avLst/>
          </a:prstGeom>
        </p:spPr>
      </p:pic>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9947" y="1890215"/>
            <a:ext cx="3060462" cy="2072767"/>
          </a:xfrm>
          <a:prstGeom prst="rect">
            <a:avLst/>
          </a:prstGeom>
        </p:spPr>
      </p:pic>
      <p:pic>
        <p:nvPicPr>
          <p:cNvPr id="7" name="Immagin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6666" y="4173220"/>
            <a:ext cx="2843743" cy="2057405"/>
          </a:xfrm>
          <a:prstGeom prst="rect">
            <a:avLst/>
          </a:prstGeom>
        </p:spPr>
      </p:pic>
      <p:pic>
        <p:nvPicPr>
          <p:cNvPr id="8" name="Immagin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36160" y="2050978"/>
            <a:ext cx="4179647" cy="4179647"/>
          </a:xfrm>
          <a:prstGeom prst="rect">
            <a:avLst/>
          </a:prstGeom>
        </p:spPr>
      </p:pic>
    </p:spTree>
    <p:extLst>
      <p:ext uri="{BB962C8B-B14F-4D97-AF65-F5344CB8AC3E}">
        <p14:creationId xmlns:p14="http://schemas.microsoft.com/office/powerpoint/2010/main" val="2645913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874" y="2211818"/>
            <a:ext cx="2597165" cy="3899647"/>
          </a:xfrm>
          <a:prstGeom prst="rect">
            <a:avLst/>
          </a:prstGeom>
        </p:spPr>
      </p:pic>
      <p:pic>
        <p:nvPicPr>
          <p:cNvPr id="5" name="Immagin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195" y="1990487"/>
            <a:ext cx="5494637" cy="4120978"/>
          </a:xfrm>
          <a:prstGeom prst="rect">
            <a:avLst/>
          </a:prstGeom>
        </p:spPr>
      </p:pic>
      <p:pic>
        <p:nvPicPr>
          <p:cNvPr id="6" name="Segnaposto contenuto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744" y="1990487"/>
            <a:ext cx="2455547" cy="1728955"/>
          </a:xfrm>
          <a:prstGeom prst="rect">
            <a:avLst/>
          </a:prstGeom>
        </p:spPr>
      </p:pic>
      <p:pic>
        <p:nvPicPr>
          <p:cNvPr id="7" name="Immagin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41943" y="3813289"/>
            <a:ext cx="2905348" cy="2298176"/>
          </a:xfrm>
          <a:prstGeom prst="rect">
            <a:avLst/>
          </a:prstGeom>
        </p:spPr>
      </p:pic>
    </p:spTree>
    <p:extLst>
      <p:ext uri="{BB962C8B-B14F-4D97-AF65-F5344CB8AC3E}">
        <p14:creationId xmlns:p14="http://schemas.microsoft.com/office/powerpoint/2010/main" val="18802792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a:blip r:embed="rId2"/>
          <a:stretch>
            <a:fillRect/>
          </a:stretch>
        </p:blipFill>
        <p:spPr>
          <a:xfrm>
            <a:off x="435373" y="1916832"/>
            <a:ext cx="11321253" cy="3877392"/>
          </a:xfrm>
          <a:prstGeom prst="rect">
            <a:avLst/>
          </a:prstGeom>
        </p:spPr>
      </p:pic>
    </p:spTree>
    <p:extLst>
      <p:ext uri="{BB962C8B-B14F-4D97-AF65-F5344CB8AC3E}">
        <p14:creationId xmlns:p14="http://schemas.microsoft.com/office/powerpoint/2010/main" val="12171545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a:blip r:embed="rId2"/>
          <a:stretch>
            <a:fillRect/>
          </a:stretch>
        </p:blipFill>
        <p:spPr>
          <a:xfrm>
            <a:off x="712311" y="1843588"/>
            <a:ext cx="11016427" cy="4456562"/>
          </a:xfrm>
          <a:prstGeom prst="rect">
            <a:avLst/>
          </a:prstGeom>
        </p:spPr>
      </p:pic>
    </p:spTree>
    <p:extLst>
      <p:ext uri="{BB962C8B-B14F-4D97-AF65-F5344CB8AC3E}">
        <p14:creationId xmlns:p14="http://schemas.microsoft.com/office/powerpoint/2010/main" val="34668116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69CDBA-E0FE-97BA-3C42-93F75544BDCE}"/>
              </a:ext>
            </a:extLst>
          </p:cNvPr>
          <p:cNvSpPr>
            <a:spLocks noGrp="1"/>
          </p:cNvSpPr>
          <p:nvPr>
            <p:ph type="title"/>
          </p:nvPr>
        </p:nvSpPr>
        <p:spPr>
          <a:xfrm>
            <a:off x="1199455" y="188640"/>
            <a:ext cx="10182292" cy="1373640"/>
          </a:xfrm>
        </p:spPr>
        <p:txBody>
          <a:bodyPr/>
          <a:lstStyle/>
          <a:p>
            <a:r>
              <a:rPr lang="it-IT" sz="3200" dirty="0" smtClean="0">
                <a:solidFill>
                  <a:schemeClr val="accent3">
                    <a:lumMod val="75000"/>
                  </a:schemeClr>
                </a:solidFill>
                <a:effectLst>
                  <a:outerShdw blurRad="38100" dist="38100" dir="2700000" algn="tl">
                    <a:srgbClr val="000000">
                      <a:alpha val="43137"/>
                    </a:srgbClr>
                  </a:outerShdw>
                </a:effectLst>
              </a:rPr>
              <a:t>Strumenti per la salvaguardia del decoro di Roma XIX sec.</a:t>
            </a:r>
            <a: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t/>
            </a:r>
            <a:b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br>
            <a:endPar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endParaRPr>
          </a:p>
        </p:txBody>
      </p:sp>
      <p:sp>
        <p:nvSpPr>
          <p:cNvPr id="3" name="Segnaposto data 2">
            <a:extLst>
              <a:ext uri="{FF2B5EF4-FFF2-40B4-BE49-F238E27FC236}">
                <a16:creationId xmlns:a16="http://schemas.microsoft.com/office/drawing/2014/main" id="{1275302F-D676-6D92-4F7D-0EC60A91D670}"/>
              </a:ext>
            </a:extLst>
          </p:cNvPr>
          <p:cNvSpPr>
            <a:spLocks noGrp="1"/>
          </p:cNvSpPr>
          <p:nvPr>
            <p:ph type="dt" sz="half" idx="11"/>
          </p:nvPr>
        </p:nvSpPr>
        <p:spPr/>
        <p:txBody>
          <a:bodyPr/>
          <a:lstStyle/>
          <a:p>
            <a:r>
              <a:rPr lang="it-IT"/>
              <a:t>&lt;N&gt;</a:t>
            </a:r>
            <a:endParaRPr lang="it-IT" dirty="0"/>
          </a:p>
        </p:txBody>
      </p:sp>
      <p:pic>
        <p:nvPicPr>
          <p:cNvPr id="8" name="Immagine 21"/>
          <p:cNvPicPr>
            <a:picLocks noChangeAspect="1" noChangeArrowheads="1"/>
          </p:cNvPicPr>
          <p:nvPr/>
        </p:nvPicPr>
        <p:blipFill rotWithShape="1">
          <a:blip r:embed="rId3">
            <a:extLst>
              <a:ext uri="{28A0092B-C50C-407E-A947-70E740481C1C}">
                <a14:useLocalDpi xmlns:a14="http://schemas.microsoft.com/office/drawing/2010/main" val="0"/>
              </a:ext>
            </a:extLst>
          </a:blip>
          <a:srcRect l="63957" t="41210" r="18854" b="26586"/>
          <a:stretch/>
        </p:blipFill>
        <p:spPr bwMode="auto">
          <a:xfrm>
            <a:off x="6816080" y="1241346"/>
            <a:ext cx="3456385" cy="432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5"/>
          <p:cNvPicPr>
            <a:picLocks noChangeAspect="1"/>
          </p:cNvPicPr>
          <p:nvPr/>
        </p:nvPicPr>
        <p:blipFill rotWithShape="1">
          <a:blip r:embed="rId4"/>
          <a:srcRect l="32370" t="3489" r="27732"/>
          <a:stretch/>
        </p:blipFill>
        <p:spPr>
          <a:xfrm>
            <a:off x="1859789" y="1241346"/>
            <a:ext cx="3816425" cy="3983334"/>
          </a:xfrm>
          <a:prstGeom prst="rect">
            <a:avLst/>
          </a:prstGeom>
        </p:spPr>
      </p:pic>
    </p:spTree>
    <p:extLst>
      <p:ext uri="{BB962C8B-B14F-4D97-AF65-F5344CB8AC3E}">
        <p14:creationId xmlns:p14="http://schemas.microsoft.com/office/powerpoint/2010/main" val="3940765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smtClean="0">
                <a:solidFill>
                  <a:schemeClr val="accent3">
                    <a:lumMod val="75000"/>
                  </a:schemeClr>
                </a:solidFill>
                <a:effectLst>
                  <a:outerShdw blurRad="38100" dist="38100" dir="2700000" algn="tl">
                    <a:srgbClr val="000000">
                      <a:alpha val="43137"/>
                    </a:srgbClr>
                  </a:outerShdw>
                </a:effectLst>
              </a:rPr>
              <a:t>La Città Storica</a:t>
            </a:r>
            <a:r>
              <a:rPr lang="it-IT" dirty="0">
                <a:solidFill>
                  <a:schemeClr val="accent3">
                    <a:lumMod val="75000"/>
                  </a:schemeClr>
                </a:solidFill>
                <a:effectLst>
                  <a:outerShdw blurRad="38100" dist="38100" dir="2700000" algn="tl">
                    <a:srgbClr val="000000">
                      <a:alpha val="43137"/>
                    </a:srgbClr>
                  </a:outerShdw>
                </a:effectLst>
              </a:rPr>
              <a:t/>
            </a:r>
            <a:br>
              <a:rPr lang="it-IT" dirty="0">
                <a:solidFill>
                  <a:schemeClr val="accent3">
                    <a:lumMod val="75000"/>
                  </a:schemeClr>
                </a:solidFill>
                <a:effectLst>
                  <a:outerShdw blurRad="38100" dist="38100" dir="2700000" algn="tl">
                    <a:srgbClr val="000000">
                      <a:alpha val="43137"/>
                    </a:srgbClr>
                  </a:outerShdw>
                </a:effectLst>
              </a:rPr>
            </a:br>
            <a:endParaRPr lang="it-IT" dirty="0"/>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5" name="Immagine 4"/>
          <p:cNvPicPr>
            <a:picLocks noChangeAspect="1"/>
          </p:cNvPicPr>
          <p:nvPr/>
        </p:nvPicPr>
        <p:blipFill rotWithShape="1">
          <a:blip r:embed="rId2"/>
          <a:srcRect l="-604" t="11798" r="50604" b="-558"/>
          <a:stretch/>
        </p:blipFill>
        <p:spPr>
          <a:xfrm>
            <a:off x="346844" y="1052736"/>
            <a:ext cx="5758171" cy="5167795"/>
          </a:xfrm>
          <a:prstGeom prst="rect">
            <a:avLst/>
          </a:prstGeom>
        </p:spPr>
      </p:pic>
      <p:sp>
        <p:nvSpPr>
          <p:cNvPr id="6" name="Rettangolo 5"/>
          <p:cNvSpPr/>
          <p:nvPr/>
        </p:nvSpPr>
        <p:spPr>
          <a:xfrm>
            <a:off x="6240015" y="1340768"/>
            <a:ext cx="5951985" cy="4801314"/>
          </a:xfrm>
          <a:prstGeom prst="rect">
            <a:avLst/>
          </a:prstGeom>
        </p:spPr>
        <p:txBody>
          <a:bodyPr wrap="square">
            <a:spAutoFit/>
          </a:bodyPr>
          <a:lstStyle/>
          <a:p>
            <a:r>
              <a:rPr lang="it-IT" dirty="0" smtClean="0"/>
              <a:t>Il </a:t>
            </a:r>
            <a:r>
              <a:rPr lang="it-IT" dirty="0"/>
              <a:t>concetto stesso di «città Storica» è da considerare uno dei punti di forza del PRG romano che vede il superamento di quello di Centro storico, estendendone il valore, oltre le mura Aureliane, anche a tutti gli insediamenti otto-novecenteschi e di architettura contemporanea rappresentativi dell'identità e della memoria della comunità.</a:t>
            </a:r>
          </a:p>
          <a:p>
            <a:endParaRPr lang="it-IT" dirty="0"/>
          </a:p>
          <a:p>
            <a:r>
              <a:rPr lang="it-IT" dirty="0"/>
              <a:t>Le norme dedicate alla Città Storica, oltre ad indicare le trasformazioni consentite dal PRG, fanno un costante e specifico rimando all’allegato G2 che,  ne esplicita le caratteristiche e le metodologie di intervento «tessuto per tessuto» e per tipologia architettonica, ed in questo senso assumono una valenza prescrittiva per le modalità di intervento. Per la prima volta uno strumento urbanistico fornisce oltre alle norme tecniche attuative una modalità di intervento per il restauro urbano e per il restauro architettonico</a:t>
            </a:r>
          </a:p>
          <a:p>
            <a:endParaRPr lang="it-IT" dirty="0"/>
          </a:p>
        </p:txBody>
      </p:sp>
    </p:spTree>
    <p:extLst>
      <p:ext uri="{BB962C8B-B14F-4D97-AF65-F5344CB8AC3E}">
        <p14:creationId xmlns:p14="http://schemas.microsoft.com/office/powerpoint/2010/main" val="3371219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400" dirty="0" smtClean="0">
                <a:solidFill>
                  <a:schemeClr val="accent3">
                    <a:lumMod val="75000"/>
                  </a:schemeClr>
                </a:solidFill>
                <a:effectLst>
                  <a:outerShdw blurRad="38100" dist="38100" dir="2700000" algn="tl">
                    <a:srgbClr val="000000">
                      <a:alpha val="43137"/>
                    </a:srgbClr>
                  </a:outerShdw>
                </a:effectLst>
              </a:rPr>
              <a:t>Carta </a:t>
            </a:r>
            <a:r>
              <a:rPr lang="it-IT" sz="2400" dirty="0">
                <a:solidFill>
                  <a:schemeClr val="accent3">
                    <a:lumMod val="75000"/>
                  </a:schemeClr>
                </a:solidFill>
                <a:effectLst>
                  <a:outerShdw blurRad="38100" dist="38100" dir="2700000" algn="tl">
                    <a:srgbClr val="000000">
                      <a:alpha val="43137"/>
                    </a:srgbClr>
                  </a:outerShdw>
                </a:effectLst>
              </a:rPr>
              <a:t>per la </a:t>
            </a:r>
            <a:r>
              <a:rPr lang="it-IT" sz="2400" dirty="0" smtClean="0">
                <a:solidFill>
                  <a:schemeClr val="accent3">
                    <a:lumMod val="75000"/>
                  </a:schemeClr>
                </a:solidFill>
                <a:effectLst>
                  <a:outerShdw blurRad="38100" dist="38100" dir="2700000" algn="tl">
                    <a:srgbClr val="000000">
                      <a:alpha val="43137"/>
                    </a:srgbClr>
                  </a:outerShdw>
                </a:effectLst>
              </a:rPr>
              <a:t>Qualità – Tavole G1A – G1B – G1C</a:t>
            </a:r>
            <a:r>
              <a:rPr lang="it-IT" dirty="0">
                <a:solidFill>
                  <a:schemeClr val="accent3">
                    <a:lumMod val="75000"/>
                  </a:schemeClr>
                </a:solidFill>
                <a:effectLst>
                  <a:outerShdw blurRad="38100" dist="38100" dir="2700000" algn="tl">
                    <a:srgbClr val="000000">
                      <a:alpha val="43137"/>
                    </a:srgbClr>
                  </a:outerShdw>
                </a:effectLst>
              </a:rPr>
              <a:t/>
            </a:r>
            <a:br>
              <a:rPr lang="it-IT" dirty="0">
                <a:solidFill>
                  <a:schemeClr val="accent3">
                    <a:lumMod val="75000"/>
                  </a:schemeClr>
                </a:solidFill>
                <a:effectLst>
                  <a:outerShdw blurRad="38100" dist="38100" dir="2700000" algn="tl">
                    <a:srgbClr val="000000">
                      <a:alpha val="43137"/>
                    </a:srgbClr>
                  </a:outerShdw>
                </a:effectLst>
              </a:rPr>
            </a:br>
            <a:endParaRPr lang="it-IT" dirty="0"/>
          </a:p>
        </p:txBody>
      </p:sp>
      <p:pic>
        <p:nvPicPr>
          <p:cNvPr id="4" name="Segnaposto immagine 11"/>
          <p:cNvPicPr>
            <a:picLocks noChangeAspect="1"/>
          </p:cNvPicPr>
          <p:nvPr/>
        </p:nvPicPr>
        <p:blipFill rotWithShape="1">
          <a:blip r:embed="rId2" cstate="print">
            <a:extLst>
              <a:ext uri="{28A0092B-C50C-407E-A947-70E740481C1C}">
                <a14:useLocalDpi xmlns:a14="http://schemas.microsoft.com/office/drawing/2010/main" val="0"/>
              </a:ext>
            </a:extLst>
          </a:blip>
          <a:srcRect l="31253" t="4228" r="32353" b="4994"/>
          <a:stretch/>
        </p:blipFill>
        <p:spPr>
          <a:xfrm>
            <a:off x="1154953" y="1213761"/>
            <a:ext cx="2052661" cy="2878487"/>
          </a:xfrm>
          <a:prstGeom prst="roundRect">
            <a:avLst>
              <a:gd name="adj" fmla="val 1858"/>
            </a:avLst>
          </a:prstGeom>
        </p:spPr>
      </p:pic>
      <p:pic>
        <p:nvPicPr>
          <p:cNvPr id="5" name="Segnaposto immagine 12"/>
          <p:cNvPicPr>
            <a:picLocks noChangeAspect="1"/>
          </p:cNvPicPr>
          <p:nvPr/>
        </p:nvPicPr>
        <p:blipFill rotWithShape="1">
          <a:blip r:embed="rId3" cstate="print">
            <a:extLst>
              <a:ext uri="{28A0092B-C50C-407E-A947-70E740481C1C}">
                <a14:useLocalDpi xmlns:a14="http://schemas.microsoft.com/office/drawing/2010/main" val="0"/>
              </a:ext>
            </a:extLst>
          </a:blip>
          <a:srcRect l="32927" t="8495" r="32022" b="3733"/>
          <a:stretch/>
        </p:blipFill>
        <p:spPr>
          <a:xfrm>
            <a:off x="4485174" y="1135843"/>
            <a:ext cx="2099726" cy="2956405"/>
          </a:xfrm>
          <a:prstGeom prst="roundRect">
            <a:avLst>
              <a:gd name="adj" fmla="val 1858"/>
            </a:avLst>
          </a:prstGeom>
        </p:spPr>
      </p:pic>
      <p:pic>
        <p:nvPicPr>
          <p:cNvPr id="6" name="Segnaposto immagine 13"/>
          <p:cNvPicPr>
            <a:picLocks noChangeAspect="1"/>
          </p:cNvPicPr>
          <p:nvPr/>
        </p:nvPicPr>
        <p:blipFill rotWithShape="1">
          <a:blip r:embed="rId4" cstate="print">
            <a:extLst>
              <a:ext uri="{28A0092B-C50C-407E-A947-70E740481C1C}">
                <a14:useLocalDpi xmlns:a14="http://schemas.microsoft.com/office/drawing/2010/main" val="0"/>
              </a:ext>
            </a:extLst>
          </a:blip>
          <a:srcRect l="33004" t="8474" r="32375" b="3854"/>
          <a:stretch/>
        </p:blipFill>
        <p:spPr>
          <a:xfrm>
            <a:off x="8472264" y="1170628"/>
            <a:ext cx="2051824" cy="2921620"/>
          </a:xfrm>
          <a:prstGeom prst="roundRect">
            <a:avLst>
              <a:gd name="adj" fmla="val 1858"/>
            </a:avLst>
          </a:prstGeom>
        </p:spPr>
      </p:pic>
      <p:sp>
        <p:nvSpPr>
          <p:cNvPr id="8" name="Rettangolo 7"/>
          <p:cNvSpPr/>
          <p:nvPr/>
        </p:nvSpPr>
        <p:spPr>
          <a:xfrm>
            <a:off x="743795" y="4092248"/>
            <a:ext cx="3238579" cy="369332"/>
          </a:xfrm>
          <a:prstGeom prst="rect">
            <a:avLst/>
          </a:prstGeom>
        </p:spPr>
        <p:txBody>
          <a:bodyPr wrap="none">
            <a:spAutoFit/>
          </a:bodyPr>
          <a:lstStyle/>
          <a:p>
            <a:r>
              <a:rPr lang="it-IT" dirty="0">
                <a:solidFill>
                  <a:srgbClr val="C00000"/>
                </a:solidFill>
              </a:rPr>
              <a:t>Morfologie degli impianti urbani </a:t>
            </a:r>
            <a:endParaRPr lang="it-IT" dirty="0">
              <a:solidFill>
                <a:srgbClr val="C00000"/>
              </a:solidFill>
            </a:endParaRPr>
          </a:p>
        </p:txBody>
      </p:sp>
      <p:sp>
        <p:nvSpPr>
          <p:cNvPr id="10" name="Rettangolo 9"/>
          <p:cNvSpPr/>
          <p:nvPr/>
        </p:nvSpPr>
        <p:spPr>
          <a:xfrm>
            <a:off x="4374656" y="4092248"/>
            <a:ext cx="2598147" cy="646331"/>
          </a:xfrm>
          <a:prstGeom prst="rect">
            <a:avLst/>
          </a:prstGeom>
        </p:spPr>
        <p:txBody>
          <a:bodyPr wrap="none">
            <a:spAutoFit/>
          </a:bodyPr>
          <a:lstStyle/>
          <a:p>
            <a:r>
              <a:rPr lang="it-IT" dirty="0">
                <a:solidFill>
                  <a:srgbClr val="C00000"/>
                </a:solidFill>
              </a:rPr>
              <a:t>Edifici significativi </a:t>
            </a:r>
            <a:endParaRPr lang="it-IT" dirty="0" smtClean="0">
              <a:solidFill>
                <a:srgbClr val="C00000"/>
              </a:solidFill>
            </a:endParaRPr>
          </a:p>
          <a:p>
            <a:r>
              <a:rPr lang="it-IT" dirty="0" smtClean="0">
                <a:solidFill>
                  <a:srgbClr val="C00000"/>
                </a:solidFill>
              </a:rPr>
              <a:t>della </a:t>
            </a:r>
            <a:r>
              <a:rPr lang="it-IT" dirty="0">
                <a:solidFill>
                  <a:srgbClr val="C00000"/>
                </a:solidFill>
              </a:rPr>
              <a:t>città contemporanea</a:t>
            </a:r>
            <a:endParaRPr lang="it-IT" dirty="0">
              <a:solidFill>
                <a:srgbClr val="C00000"/>
              </a:solidFill>
            </a:endParaRPr>
          </a:p>
        </p:txBody>
      </p:sp>
      <p:sp>
        <p:nvSpPr>
          <p:cNvPr id="11" name="Rettangolo 10"/>
          <p:cNvSpPr/>
          <p:nvPr/>
        </p:nvSpPr>
        <p:spPr>
          <a:xfrm>
            <a:off x="239687" y="4854203"/>
            <a:ext cx="11712624" cy="1177310"/>
          </a:xfrm>
          <a:prstGeom prst="rect">
            <a:avLst/>
          </a:prstGeom>
        </p:spPr>
        <p:txBody>
          <a:bodyPr wrap="square">
            <a:spAutoFit/>
          </a:bodyPr>
          <a:lstStyle/>
          <a:p>
            <a:pPr algn="just">
              <a:lnSpc>
                <a:spcPts val="1400"/>
              </a:lnSpc>
            </a:pPr>
            <a:r>
              <a:rPr lang="it-IT" sz="1600" dirty="0">
                <a:ea typeface="Calibri" panose="020F0502020204030204" pitchFamily="34" charset="0"/>
                <a:cs typeface="Times New Roman" panose="02020603050405020304" pitchFamily="18" charset="0"/>
              </a:rPr>
              <a:t>La “Carta per la Qualità” della città contemporanea è stata realizzata da un gruppo di lavoro costituito da Piero Ostilio Rossi, responsabile scientifico. Nel suo complesso, lo studio, finalizzato alla selezione di opere e di tessuti urbani qualitativamente rilevanti tra i manufatti degli ultimi cento anni, si è proposto di attivare una nuova attenzione critica verso la città contemporanea.</a:t>
            </a:r>
          </a:p>
          <a:p>
            <a:pPr algn="just">
              <a:lnSpc>
                <a:spcPts val="1400"/>
              </a:lnSpc>
            </a:pPr>
            <a:r>
              <a:rPr lang="it-IT" sz="1600" dirty="0">
                <a:ea typeface="Calibri" panose="020F0502020204030204" pitchFamily="34" charset="0"/>
                <a:cs typeface="Times New Roman" panose="02020603050405020304" pitchFamily="18" charset="0"/>
              </a:rPr>
              <a:t>La Sovrintendenza Capitolina ai Beni Culturali ha realizzato il censimento dei beni archeologici, dell’archeologia industriale, di casali e ville storiche, questi ultimi confluiti nella Carta per la Qualità dalla Carta dell’Agro Romano. Per ognuno dei beni censiti è redatta una scheda informativa e fotografica, frutto di un colossale quanto prezioso lavoro di rilevamenti e ricerche storiche </a:t>
            </a:r>
          </a:p>
        </p:txBody>
      </p:sp>
      <p:sp>
        <p:nvSpPr>
          <p:cNvPr id="12" name="Rettangolo 11"/>
          <p:cNvSpPr/>
          <p:nvPr/>
        </p:nvSpPr>
        <p:spPr>
          <a:xfrm>
            <a:off x="7752184" y="4106098"/>
            <a:ext cx="4091569" cy="341632"/>
          </a:xfrm>
          <a:prstGeom prst="rect">
            <a:avLst/>
          </a:prstGeom>
        </p:spPr>
        <p:txBody>
          <a:bodyPr wrap="none">
            <a:spAutoFit/>
          </a:bodyPr>
          <a:lstStyle/>
          <a:p>
            <a:pPr lvl="0">
              <a:lnSpc>
                <a:spcPct val="90000"/>
              </a:lnSpc>
              <a:spcBef>
                <a:spcPts val="1200"/>
              </a:spcBef>
              <a:spcAft>
                <a:spcPts val="200"/>
              </a:spcAft>
              <a:buClr>
                <a:srgbClr val="00B050"/>
              </a:buClr>
              <a:buSzPct val="100000"/>
            </a:pPr>
            <a:r>
              <a:rPr lang="it-IT" dirty="0">
                <a:solidFill>
                  <a:srgbClr val="C00000"/>
                </a:solidFill>
                <a:latin typeface="+mj-lt"/>
              </a:rPr>
              <a:t>Mappatura dei reperti archeologici visibili</a:t>
            </a:r>
            <a:endParaRPr lang="it-IT" dirty="0">
              <a:solidFill>
                <a:srgbClr val="C00000"/>
              </a:solidFill>
              <a:latin typeface="+mj-lt"/>
            </a:endParaRPr>
          </a:p>
        </p:txBody>
      </p:sp>
    </p:spTree>
    <p:extLst>
      <p:ext uri="{BB962C8B-B14F-4D97-AF65-F5344CB8AC3E}">
        <p14:creationId xmlns:p14="http://schemas.microsoft.com/office/powerpoint/2010/main" val="13147004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immagine 5"/>
          <p:cNvPicPr>
            <a:picLocks noChangeAspect="1"/>
          </p:cNvPicPr>
          <p:nvPr/>
        </p:nvPicPr>
        <p:blipFill rotWithShape="1">
          <a:blip r:embed="rId2">
            <a:extLst>
              <a:ext uri="{28A0092B-C50C-407E-A947-70E740481C1C}">
                <a14:useLocalDpi xmlns:a14="http://schemas.microsoft.com/office/drawing/2010/main" val="0"/>
              </a:ext>
            </a:extLst>
          </a:blip>
          <a:srcRect l="31200" t="4681" r="32592" b="5363"/>
          <a:stretch/>
        </p:blipFill>
        <p:spPr>
          <a:xfrm>
            <a:off x="7464152" y="188640"/>
            <a:ext cx="4138735" cy="5884025"/>
          </a:xfrm>
          <a:prstGeom prst="rect">
            <a:avLst/>
          </a:prstGeom>
        </p:spPr>
      </p:pic>
      <p:sp>
        <p:nvSpPr>
          <p:cNvPr id="9" name="Rettangolo 8"/>
          <p:cNvSpPr/>
          <p:nvPr/>
        </p:nvSpPr>
        <p:spPr>
          <a:xfrm>
            <a:off x="1207875" y="1340768"/>
            <a:ext cx="3192016" cy="923330"/>
          </a:xfrm>
          <a:prstGeom prst="rect">
            <a:avLst/>
          </a:prstGeom>
        </p:spPr>
        <p:txBody>
          <a:bodyPr wrap="square">
            <a:spAutoFit/>
          </a:bodyPr>
          <a:lstStyle/>
          <a:p>
            <a:r>
              <a:rPr lang="it-IT" dirty="0"/>
              <a:t>Carta per la Qualità </a:t>
            </a:r>
            <a:br>
              <a:rPr lang="it-IT" dirty="0"/>
            </a:br>
            <a:r>
              <a:rPr lang="it-IT" dirty="0"/>
              <a:t>tavola G1.a</a:t>
            </a:r>
            <a:br>
              <a:rPr lang="it-IT" dirty="0"/>
            </a:br>
            <a:r>
              <a:rPr lang="it-IT" dirty="0"/>
              <a:t>Morfologie degli impianti </a:t>
            </a:r>
            <a:r>
              <a:rPr lang="it-IT" dirty="0" smtClean="0"/>
              <a:t>urbani</a:t>
            </a:r>
            <a:endParaRPr lang="it-IT" dirty="0"/>
          </a:p>
        </p:txBody>
      </p:sp>
      <p:sp>
        <p:nvSpPr>
          <p:cNvPr id="10" name="Rettangolo 9"/>
          <p:cNvSpPr/>
          <p:nvPr/>
        </p:nvSpPr>
        <p:spPr>
          <a:xfrm>
            <a:off x="1194622" y="3130652"/>
            <a:ext cx="6096000" cy="1754326"/>
          </a:xfrm>
          <a:prstGeom prst="rect">
            <a:avLst/>
          </a:prstGeom>
        </p:spPr>
        <p:txBody>
          <a:bodyPr>
            <a:spAutoFit/>
          </a:bodyPr>
          <a:lstStyle/>
          <a:p>
            <a:r>
              <a:rPr lang="it-IT" dirty="0"/>
              <a:t>Tavola degli impianti che rivestono un ruolo rilevante dal punto di vista tipologico, funzionale e dell’assetto urbano della Città.</a:t>
            </a:r>
          </a:p>
          <a:p>
            <a:r>
              <a:rPr lang="it-IT" dirty="0"/>
              <a:t>La sua configurazione non ha un perimetro definito, ma appare come il risultato di una esplosione che da un nucleo centrale compatto si proietta per punti, per elementi discreti, sin nelle periferie più recenti della città. </a:t>
            </a:r>
            <a:endParaRPr lang="it-IT" dirty="0"/>
          </a:p>
        </p:txBody>
      </p:sp>
    </p:spTree>
    <p:extLst>
      <p:ext uri="{BB962C8B-B14F-4D97-AF65-F5344CB8AC3E}">
        <p14:creationId xmlns:p14="http://schemas.microsoft.com/office/powerpoint/2010/main" val="7110670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txBox="1">
            <a:spLocks/>
          </p:cNvSpPr>
          <p:nvPr/>
        </p:nvSpPr>
        <p:spPr>
          <a:xfrm>
            <a:off x="1271464" y="1408574"/>
            <a:ext cx="5236877" cy="1399003"/>
          </a:xfrm>
          <a:prstGeom prst="rect">
            <a:avLst/>
          </a:prstGeom>
        </p:spPr>
        <p:txBody>
          <a:bodyPr>
            <a:normAutofit/>
          </a:bodyPr>
          <a:lstStyle>
            <a:lvl1pPr algn="l" rtl="0" eaLnBrk="1" latinLnBrk="0" hangingPunct="1">
              <a:spcBef>
                <a:spcPct val="0"/>
              </a:spcBef>
              <a:buNone/>
              <a:defRPr kumimoji="0" sz="4400" kern="1200">
                <a:solidFill>
                  <a:schemeClr val="tx2"/>
                </a:solidFill>
                <a:latin typeface="+mj-lt"/>
                <a:ea typeface="+mj-ea"/>
                <a:cs typeface="+mj-cs"/>
              </a:defRPr>
            </a:lvl1pPr>
          </a:lstStyle>
          <a:p>
            <a:r>
              <a:rPr lang="it-IT" sz="1800" dirty="0" smtClean="0">
                <a:solidFill>
                  <a:schemeClr val="tx1"/>
                </a:solidFill>
              </a:rPr>
              <a:t>Carta per la Qualità </a:t>
            </a:r>
            <a:br>
              <a:rPr lang="it-IT" sz="1800" dirty="0" smtClean="0">
                <a:solidFill>
                  <a:schemeClr val="tx1"/>
                </a:solidFill>
              </a:rPr>
            </a:br>
            <a:r>
              <a:rPr lang="it-IT" sz="1800" dirty="0" smtClean="0">
                <a:solidFill>
                  <a:schemeClr val="tx1"/>
                </a:solidFill>
              </a:rPr>
              <a:t>tavola G1.b</a:t>
            </a:r>
            <a:br>
              <a:rPr lang="it-IT" sz="1800" dirty="0" smtClean="0">
                <a:solidFill>
                  <a:schemeClr val="tx1"/>
                </a:solidFill>
              </a:rPr>
            </a:br>
            <a:r>
              <a:rPr lang="it-IT" sz="1800" dirty="0" smtClean="0">
                <a:solidFill>
                  <a:schemeClr val="tx1"/>
                </a:solidFill>
              </a:rPr>
              <a:t>Individuazione dei singoli beni o complessi di beni</a:t>
            </a:r>
            <a:endParaRPr lang="it-IT" sz="1800" dirty="0">
              <a:solidFill>
                <a:schemeClr val="tx1"/>
              </a:solidFill>
            </a:endParaRPr>
          </a:p>
        </p:txBody>
      </p:sp>
      <p:pic>
        <p:nvPicPr>
          <p:cNvPr id="4" name="Segnaposto immagine 4"/>
          <p:cNvPicPr>
            <a:picLocks noChangeAspect="1"/>
          </p:cNvPicPr>
          <p:nvPr/>
        </p:nvPicPr>
        <p:blipFill rotWithShape="1">
          <a:blip r:embed="rId3">
            <a:extLst>
              <a:ext uri="{28A0092B-C50C-407E-A947-70E740481C1C}">
                <a14:useLocalDpi xmlns:a14="http://schemas.microsoft.com/office/drawing/2010/main" val="0"/>
              </a:ext>
            </a:extLst>
          </a:blip>
          <a:srcRect l="33133" t="8273" r="31905" b="4454"/>
          <a:stretch/>
        </p:blipFill>
        <p:spPr>
          <a:xfrm>
            <a:off x="7176120" y="260648"/>
            <a:ext cx="4305144" cy="6024690"/>
          </a:xfrm>
          <a:prstGeom prst="rect">
            <a:avLst/>
          </a:prstGeom>
        </p:spPr>
      </p:pic>
      <p:sp>
        <p:nvSpPr>
          <p:cNvPr id="6" name="Rettangolo 5"/>
          <p:cNvSpPr/>
          <p:nvPr/>
        </p:nvSpPr>
        <p:spPr>
          <a:xfrm>
            <a:off x="1271464" y="2807577"/>
            <a:ext cx="5688633" cy="2308324"/>
          </a:xfrm>
          <a:prstGeom prst="rect">
            <a:avLst/>
          </a:prstGeom>
        </p:spPr>
        <p:txBody>
          <a:bodyPr wrap="square">
            <a:spAutoFit/>
          </a:bodyPr>
          <a:lstStyle/>
          <a:p>
            <a:r>
              <a:rPr lang="it-IT" dirty="0"/>
              <a:t>Mappa dei beni architettonici e delle opere significative della città contemporanea, si propone di attivare un’attenzione critica verso la città contemporanea, individuando un ricchissimo campionario di manufatti. Si tratta di edifici e di complessi di edifici di notevole e riconosciuta qualità urbana o di edifici e complessi di edifici di rilevante valore simbolico che contribuiscono a definire il carattere e l’identità dei luoghi.</a:t>
            </a:r>
            <a:endParaRPr lang="it-IT" dirty="0"/>
          </a:p>
        </p:txBody>
      </p:sp>
    </p:spTree>
    <p:extLst>
      <p:ext uri="{BB962C8B-B14F-4D97-AF65-F5344CB8AC3E}">
        <p14:creationId xmlns:p14="http://schemas.microsoft.com/office/powerpoint/2010/main" val="19215692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p:cNvSpPr txBox="1">
            <a:spLocks/>
          </p:cNvSpPr>
          <p:nvPr/>
        </p:nvSpPr>
        <p:spPr>
          <a:xfrm>
            <a:off x="1194911" y="1484784"/>
            <a:ext cx="5536821" cy="822960"/>
          </a:xfrm>
          <a:prstGeom prst="rect">
            <a:avLst/>
          </a:prstGeom>
        </p:spPr>
        <p:txBody>
          <a:bodyPr>
            <a:normAutofit fontScale="82500" lnSpcReduction="20000"/>
          </a:bodyPr>
          <a:lstStyle>
            <a:lvl1pPr algn="l" rtl="0" eaLnBrk="1" latinLnBrk="0" hangingPunct="1">
              <a:spcBef>
                <a:spcPct val="0"/>
              </a:spcBef>
              <a:buNone/>
              <a:defRPr kumimoji="0" sz="4400" kern="1200">
                <a:solidFill>
                  <a:schemeClr val="tx2"/>
                </a:solidFill>
                <a:latin typeface="+mj-lt"/>
                <a:ea typeface="+mj-ea"/>
                <a:cs typeface="+mj-cs"/>
              </a:defRPr>
            </a:lvl1pPr>
          </a:lstStyle>
          <a:p>
            <a:r>
              <a:rPr lang="it-IT" sz="2200" dirty="0" smtClean="0">
                <a:solidFill>
                  <a:schemeClr val="tx1"/>
                </a:solidFill>
              </a:rPr>
              <a:t>Carta per la Qualità</a:t>
            </a:r>
            <a:br>
              <a:rPr lang="it-IT" sz="2200" dirty="0" smtClean="0">
                <a:solidFill>
                  <a:schemeClr val="tx1"/>
                </a:solidFill>
              </a:rPr>
            </a:br>
            <a:r>
              <a:rPr lang="it-IT" sz="2200" dirty="0" smtClean="0">
                <a:solidFill>
                  <a:schemeClr val="tx1"/>
                </a:solidFill>
              </a:rPr>
              <a:t>tavola G1.c</a:t>
            </a:r>
            <a:br>
              <a:rPr lang="it-IT" sz="2200" dirty="0" smtClean="0">
                <a:solidFill>
                  <a:schemeClr val="tx1"/>
                </a:solidFill>
              </a:rPr>
            </a:br>
            <a:r>
              <a:rPr lang="it-IT" sz="2200" dirty="0" smtClean="0">
                <a:solidFill>
                  <a:schemeClr val="tx1"/>
                </a:solidFill>
              </a:rPr>
              <a:t>Mappatura delle emergenze archeologiche visibili</a:t>
            </a:r>
            <a:endParaRPr lang="it-IT" sz="2200" dirty="0">
              <a:solidFill>
                <a:schemeClr val="tx1"/>
              </a:solidFill>
            </a:endParaRPr>
          </a:p>
        </p:txBody>
      </p:sp>
      <p:pic>
        <p:nvPicPr>
          <p:cNvPr id="4" name="Segnaposto immagine 4"/>
          <p:cNvPicPr>
            <a:picLocks noChangeAspect="1"/>
          </p:cNvPicPr>
          <p:nvPr/>
        </p:nvPicPr>
        <p:blipFill rotWithShape="1">
          <a:blip r:embed="rId3">
            <a:extLst>
              <a:ext uri="{28A0092B-C50C-407E-A947-70E740481C1C}">
                <a14:useLocalDpi xmlns:a14="http://schemas.microsoft.com/office/drawing/2010/main" val="0"/>
              </a:ext>
            </a:extLst>
          </a:blip>
          <a:srcRect l="33271" t="7885" r="31848" b="4000"/>
          <a:stretch/>
        </p:blipFill>
        <p:spPr>
          <a:xfrm>
            <a:off x="7392144" y="404664"/>
            <a:ext cx="4158921" cy="5909396"/>
          </a:xfrm>
          <a:prstGeom prst="rect">
            <a:avLst/>
          </a:prstGeom>
        </p:spPr>
      </p:pic>
      <p:sp>
        <p:nvSpPr>
          <p:cNvPr id="5" name="Segnaposto testo 3"/>
          <p:cNvSpPr txBox="1">
            <a:spLocks/>
          </p:cNvSpPr>
          <p:nvPr/>
        </p:nvSpPr>
        <p:spPr>
          <a:xfrm>
            <a:off x="1194910" y="2852936"/>
            <a:ext cx="5765186" cy="2261062"/>
          </a:xfrm>
          <a:prstGeom prst="rect">
            <a:avLst/>
          </a:prstGeom>
        </p:spPr>
        <p:txBody>
          <a:bodyP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buNone/>
            </a:pPr>
            <a:r>
              <a:rPr lang="it-IT" sz="1800" dirty="0" smtClean="0"/>
              <a:t>Mappatura delle preesistenze archeologiche visibili o da perimetrare, presenti nel territorio comunale. Particolarmente interessante è notare  la traccia del perimetro delle mura aureliane che delimita la parte di città storica dichiarata dall’UNESCO Patrimonio dell’Umanità.</a:t>
            </a:r>
            <a:endParaRPr lang="it-IT" sz="1800" dirty="0"/>
          </a:p>
        </p:txBody>
      </p:sp>
    </p:spTree>
    <p:extLst>
      <p:ext uri="{BB962C8B-B14F-4D97-AF65-F5344CB8AC3E}">
        <p14:creationId xmlns:p14="http://schemas.microsoft.com/office/powerpoint/2010/main" val="3958067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69CDBA-E0FE-97BA-3C42-93F75544BDCE}"/>
              </a:ext>
            </a:extLst>
          </p:cNvPr>
          <p:cNvSpPr>
            <a:spLocks noGrp="1"/>
          </p:cNvSpPr>
          <p:nvPr>
            <p:ph type="title"/>
          </p:nvPr>
        </p:nvSpPr>
        <p:spPr>
          <a:xfrm>
            <a:off x="1127448" y="39825"/>
            <a:ext cx="10226352" cy="1562280"/>
          </a:xfrm>
        </p:spPr>
        <p:txBody>
          <a:bodyPr/>
          <a:lstStyle/>
          <a:p>
            <a:r>
              <a:rPr lang="it-IT" sz="3200" dirty="0">
                <a:solidFill>
                  <a:schemeClr val="accent3">
                    <a:lumMod val="75000"/>
                  </a:schemeClr>
                </a:solidFill>
              </a:rPr>
              <a:t> </a:t>
            </a:r>
            <a: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t>Art.16. Carta per la </a:t>
            </a:r>
            <a:r>
              <a:rPr lang="it-IT" sz="3200" dirty="0" smtClean="0">
                <a:solidFill>
                  <a:schemeClr val="accent3">
                    <a:lumMod val="75000"/>
                  </a:schemeClr>
                </a:solidFill>
                <a:effectLst>
                  <a:outerShdw blurRad="38100" dist="38100" dir="2700000" algn="tl">
                    <a:srgbClr val="000000">
                      <a:alpha val="43137"/>
                    </a:srgbClr>
                  </a:outerShdw>
                </a:effectLst>
                <a:latin typeface="Tw Cen MT"/>
                <a:ea typeface="+mn-ea"/>
                <a:cs typeface="+mn-cs"/>
              </a:rPr>
              <a:t>Qualità</a:t>
            </a:r>
            <a: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t/>
            </a:r>
            <a:b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br>
            <a:endPar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endParaRPr>
          </a:p>
        </p:txBody>
      </p:sp>
      <p:sp>
        <p:nvSpPr>
          <p:cNvPr id="3" name="Segnaposto data 2">
            <a:extLst>
              <a:ext uri="{FF2B5EF4-FFF2-40B4-BE49-F238E27FC236}">
                <a16:creationId xmlns:a16="http://schemas.microsoft.com/office/drawing/2014/main" id="{1275302F-D676-6D92-4F7D-0EC60A91D670}"/>
              </a:ext>
            </a:extLst>
          </p:cNvPr>
          <p:cNvSpPr>
            <a:spLocks noGrp="1"/>
          </p:cNvSpPr>
          <p:nvPr>
            <p:ph type="dt" sz="half" idx="11"/>
          </p:nvPr>
        </p:nvSpPr>
        <p:spPr/>
        <p:txBody>
          <a:bodyPr/>
          <a:lstStyle/>
          <a:p>
            <a:r>
              <a:rPr lang="it-IT"/>
              <a:t>&lt;N&gt;</a:t>
            </a:r>
            <a:endParaRPr lang="it-IT" dirty="0"/>
          </a:p>
        </p:txBody>
      </p:sp>
      <p:pic>
        <p:nvPicPr>
          <p:cNvPr id="5" name="Immagine 4">
            <a:extLst>
              <a:ext uri="{FF2B5EF4-FFF2-40B4-BE49-F238E27FC236}">
                <a16:creationId xmlns:a16="http://schemas.microsoft.com/office/drawing/2014/main" id="{D36FB707-FD1B-F774-DF8B-BB6D6BAB0779}"/>
              </a:ext>
            </a:extLst>
          </p:cNvPr>
          <p:cNvPicPr>
            <a:picLocks noChangeAspect="1"/>
          </p:cNvPicPr>
          <p:nvPr/>
        </p:nvPicPr>
        <p:blipFill>
          <a:blip r:embed="rId3">
            <a:lum/>
          </a:blip>
          <a:stretch>
            <a:fillRect/>
          </a:stretch>
        </p:blipFill>
        <p:spPr>
          <a:xfrm>
            <a:off x="695400" y="1052736"/>
            <a:ext cx="2772423" cy="3927973"/>
          </a:xfrm>
          <a:prstGeom prst="rect">
            <a:avLst/>
          </a:prstGeom>
          <a:ln>
            <a:noFill/>
          </a:ln>
          <a:effectLst>
            <a:outerShdw blurRad="292100" dist="139700" dir="2700000" algn="tl" rotWithShape="0">
              <a:srgbClr val="333333">
                <a:alpha val="65000"/>
              </a:srgbClr>
            </a:outerShdw>
          </a:effectLst>
        </p:spPr>
      </p:pic>
      <p:pic>
        <p:nvPicPr>
          <p:cNvPr id="7" name="Immagine 6">
            <a:extLst>
              <a:ext uri="{FF2B5EF4-FFF2-40B4-BE49-F238E27FC236}">
                <a16:creationId xmlns:a16="http://schemas.microsoft.com/office/drawing/2014/main" id="{C8AA0A6E-7E23-897B-724F-B7EF6C3746E2}"/>
              </a:ext>
            </a:extLst>
          </p:cNvPr>
          <p:cNvPicPr>
            <a:picLocks noChangeAspect="1"/>
          </p:cNvPicPr>
          <p:nvPr/>
        </p:nvPicPr>
        <p:blipFill>
          <a:blip r:embed="rId4">
            <a:lum/>
          </a:blip>
          <a:stretch>
            <a:fillRect/>
          </a:stretch>
        </p:blipFill>
        <p:spPr>
          <a:xfrm>
            <a:off x="1621806" y="1700808"/>
            <a:ext cx="2772423" cy="3927973"/>
          </a:xfrm>
          <a:prstGeom prst="rect">
            <a:avLst/>
          </a:prstGeom>
          <a:ln>
            <a:noFill/>
          </a:ln>
          <a:effectLst>
            <a:outerShdw blurRad="292100" dist="139700" dir="2700000" algn="tl" rotWithShape="0">
              <a:srgbClr val="333333">
                <a:alpha val="65000"/>
              </a:srgbClr>
            </a:outerShdw>
          </a:effectLst>
        </p:spPr>
      </p:pic>
      <p:pic>
        <p:nvPicPr>
          <p:cNvPr id="9" name="Immagine 8">
            <a:extLst>
              <a:ext uri="{FF2B5EF4-FFF2-40B4-BE49-F238E27FC236}">
                <a16:creationId xmlns:a16="http://schemas.microsoft.com/office/drawing/2014/main" id="{6EBF295F-92E4-F86B-F423-D9742EEC0750}"/>
              </a:ext>
            </a:extLst>
          </p:cNvPr>
          <p:cNvPicPr>
            <a:picLocks noChangeAspect="1"/>
          </p:cNvPicPr>
          <p:nvPr/>
        </p:nvPicPr>
        <p:blipFill>
          <a:blip r:embed="rId5"/>
          <a:stretch>
            <a:fillRect/>
          </a:stretch>
        </p:blipFill>
        <p:spPr>
          <a:xfrm>
            <a:off x="2716253" y="2348880"/>
            <a:ext cx="2772423" cy="3927973"/>
          </a:xfrm>
          <a:prstGeom prst="rect">
            <a:avLst/>
          </a:prstGeom>
          <a:ln>
            <a:noFill/>
          </a:ln>
          <a:effectLst>
            <a:outerShdw blurRad="292100" dist="139700" dir="2700000" algn="tl" rotWithShape="0">
              <a:srgbClr val="333333">
                <a:alpha val="65000"/>
              </a:srgbClr>
            </a:outerShdw>
          </a:effectLst>
        </p:spPr>
      </p:pic>
      <p:sp>
        <p:nvSpPr>
          <p:cNvPr id="10" name="CasellaDiTesto 9">
            <a:extLst>
              <a:ext uri="{FF2B5EF4-FFF2-40B4-BE49-F238E27FC236}">
                <a16:creationId xmlns:a16="http://schemas.microsoft.com/office/drawing/2014/main" id="{30BB4B80-5AA6-EC49-72E1-5240B97EC7A6}"/>
              </a:ext>
            </a:extLst>
          </p:cNvPr>
          <p:cNvSpPr txBox="1"/>
          <p:nvPr/>
        </p:nvSpPr>
        <p:spPr>
          <a:xfrm>
            <a:off x="6240016" y="995396"/>
            <a:ext cx="5688632" cy="5509200"/>
          </a:xfrm>
          <a:prstGeom prst="rect">
            <a:avLst/>
          </a:prstGeom>
          <a:noFill/>
        </p:spPr>
        <p:txBody>
          <a:bodyPr wrap="square">
            <a:spAutoFit/>
          </a:bodyPr>
          <a:lstStyle/>
          <a:p>
            <a:r>
              <a:rPr lang="it-IT" sz="1600" dirty="0"/>
              <a:t>1. Nell’elaborato G1.“Carta per la </a:t>
            </a:r>
            <a:r>
              <a:rPr lang="it-IT" sz="1600" dirty="0" smtClean="0"/>
              <a:t>Qualità</a:t>
            </a:r>
            <a:r>
              <a:rPr lang="it-IT" sz="1600" dirty="0"/>
              <a:t>”, e nel connesso Sistema informativo messo a disposizione dal Comune, sono individuati gli elementi che presentano particolare valore urbanistico, architettonico, archeologico e monumentale, culturale, da conservare e valorizzare. Tali elementi sono così articolati:</a:t>
            </a:r>
          </a:p>
          <a:p>
            <a:r>
              <a:rPr lang="it-IT" sz="1600" dirty="0"/>
              <a:t>a) morfologie degli impianti urbani;</a:t>
            </a:r>
          </a:p>
          <a:p>
            <a:r>
              <a:rPr lang="it-IT" sz="1600" dirty="0"/>
              <a:t>b) elementi degli spazi aperti;</a:t>
            </a:r>
          </a:p>
          <a:p>
            <a:r>
              <a:rPr lang="it-IT" sz="1600" dirty="0"/>
              <a:t>c) edifici con tipologia edilizia speciale;</a:t>
            </a:r>
          </a:p>
          <a:p>
            <a:r>
              <a:rPr lang="it-IT" sz="1600" dirty="0"/>
              <a:t>d) edifici e complessi edilizi moderni;</a:t>
            </a:r>
          </a:p>
          <a:p>
            <a:r>
              <a:rPr lang="it-IT" sz="1600" dirty="0"/>
              <a:t>e) preesistenze archeologico monumentali;</a:t>
            </a:r>
          </a:p>
          <a:p>
            <a:r>
              <a:rPr lang="it-IT" sz="1600" dirty="0"/>
              <a:t>f) deposito archeologico e naturale nel sottosuolo;</a:t>
            </a:r>
          </a:p>
          <a:p>
            <a:r>
              <a:rPr lang="it-IT" sz="1600" dirty="0"/>
              <a:t>g) locali e attività di interesse storico, artistico, culturale.</a:t>
            </a:r>
          </a:p>
          <a:p>
            <a:endParaRPr lang="it-IT" sz="1600" dirty="0"/>
          </a:p>
          <a:p>
            <a:pPr algn="just"/>
            <a:r>
              <a:rPr lang="it-IT" sz="1600" dirty="0"/>
              <a:t>2. Sono inseriti di diritto nella Carta per la qualità i beni certi</a:t>
            </a:r>
          </a:p>
          <a:p>
            <a:pPr algn="just"/>
            <a:r>
              <a:rPr lang="it-IT" sz="1600" dirty="0"/>
              <a:t>individuati nella “Carta dell’Agro” e riportati nel “Piano delle certezze”, fatte salve le modifiche di posizionamento e le esclusioni di beni non sussistenti, accertati in sede di formazione della Carta per la qualità; sono altresì inseriti di diritto i beni culturali immobili e i beni paesaggistici tutelati ai sensi degli articoli 10, 136, lett. a), b), c), e 142, comma 1, lett. m), del D.LGT n. 42 del 22 gennaio 2004.</a:t>
            </a:r>
          </a:p>
          <a:p>
            <a:endParaRPr lang="it-IT" sz="1600" b="1" dirty="0"/>
          </a:p>
        </p:txBody>
      </p:sp>
    </p:spTree>
    <p:extLst>
      <p:ext uri="{BB962C8B-B14F-4D97-AF65-F5344CB8AC3E}">
        <p14:creationId xmlns:p14="http://schemas.microsoft.com/office/powerpoint/2010/main" val="38485498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p:nvPr/>
        </p:nvPicPr>
        <p:blipFill rotWithShape="1">
          <a:blip r:embed="rId2"/>
          <a:srcRect l="34220" t="14956" r="35156" b="6845"/>
          <a:stretch/>
        </p:blipFill>
        <p:spPr bwMode="auto">
          <a:xfrm>
            <a:off x="681305" y="385093"/>
            <a:ext cx="2368655" cy="3102684"/>
          </a:xfrm>
          <a:prstGeom prst="rect">
            <a:avLst/>
          </a:prstGeom>
          <a:ln>
            <a:noFill/>
          </a:ln>
          <a:extLst>
            <a:ext uri="{53640926-AAD7-44D8-BBD7-CCE9431645EC}">
              <a14:shadowObscured xmlns:a14="http://schemas.microsoft.com/office/drawing/2010/main"/>
            </a:ext>
          </a:extLst>
        </p:spPr>
      </p:pic>
      <p:pic>
        <p:nvPicPr>
          <p:cNvPr id="5" name="Immagine 4"/>
          <p:cNvPicPr/>
          <p:nvPr/>
        </p:nvPicPr>
        <p:blipFill rotWithShape="1">
          <a:blip r:embed="rId3"/>
          <a:srcRect l="34549" t="16852" r="35077" b="5449"/>
          <a:stretch/>
        </p:blipFill>
        <p:spPr bwMode="auto">
          <a:xfrm>
            <a:off x="6966797" y="558709"/>
            <a:ext cx="3950111" cy="5301763"/>
          </a:xfrm>
          <a:prstGeom prst="rect">
            <a:avLst/>
          </a:prstGeom>
          <a:ln>
            <a:noFill/>
          </a:ln>
          <a:extLst>
            <a:ext uri="{53640926-AAD7-44D8-BBD7-CCE9431645EC}">
              <a14:shadowObscured xmlns:a14="http://schemas.microsoft.com/office/drawing/2010/main"/>
            </a:ext>
          </a:extLst>
        </p:spPr>
      </p:pic>
      <p:sp>
        <p:nvSpPr>
          <p:cNvPr id="6" name="Rettangolo 5"/>
          <p:cNvSpPr/>
          <p:nvPr/>
        </p:nvSpPr>
        <p:spPr>
          <a:xfrm>
            <a:off x="679345" y="3677657"/>
            <a:ext cx="6096000" cy="2585323"/>
          </a:xfrm>
          <a:prstGeom prst="rect">
            <a:avLst/>
          </a:prstGeom>
        </p:spPr>
        <p:txBody>
          <a:bodyPr>
            <a:spAutoFit/>
          </a:bodyPr>
          <a:lstStyle/>
          <a:p>
            <a:r>
              <a:rPr lang="it-IT" dirty="0"/>
              <a:t>2. Sono inseriti di diritto nella Carta per la qualità i beni certi individuati nella “Carta dell’Agro” e riportati nel “Piano delle certezze”, fatte salve le modifiche di posizionamento e le esclusioni di beni non sussistenti, accertati in sede di formazione della Carta per la qualità; sono altresì inseriti di diritto i beni culturali immobili e i beni paesaggistici tutelati ai sensi degli articoli 10, 136, </a:t>
            </a:r>
            <a:r>
              <a:rPr lang="it-IT" dirty="0" err="1"/>
              <a:t>lett</a:t>
            </a:r>
            <a:r>
              <a:rPr lang="it-IT" dirty="0"/>
              <a:t>. a), b), c), e 142, comma 1, </a:t>
            </a:r>
            <a:r>
              <a:rPr lang="it-IT" dirty="0" err="1"/>
              <a:t>lett</a:t>
            </a:r>
            <a:r>
              <a:rPr lang="it-IT" dirty="0"/>
              <a:t>. m), del D.LGT n. 42 del 22 gennaio 2004. </a:t>
            </a:r>
          </a:p>
          <a:p>
            <a:endParaRPr lang="it-IT" dirty="0"/>
          </a:p>
        </p:txBody>
      </p:sp>
    </p:spTree>
    <p:extLst>
      <p:ext uri="{BB962C8B-B14F-4D97-AF65-F5344CB8AC3E}">
        <p14:creationId xmlns:p14="http://schemas.microsoft.com/office/powerpoint/2010/main" val="9244688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a:blip r:embed="rId3"/>
          <a:stretch>
            <a:fillRect/>
          </a:stretch>
        </p:blipFill>
        <p:spPr>
          <a:xfrm>
            <a:off x="802815" y="391156"/>
            <a:ext cx="2365453" cy="3103133"/>
          </a:xfrm>
          <a:prstGeom prst="rect">
            <a:avLst/>
          </a:prstGeom>
        </p:spPr>
      </p:pic>
      <p:sp>
        <p:nvSpPr>
          <p:cNvPr id="3" name="Segnaposto data 2"/>
          <p:cNvSpPr>
            <a:spLocks noGrp="1"/>
          </p:cNvSpPr>
          <p:nvPr>
            <p:ph type="dt" sz="half" idx="11"/>
          </p:nvPr>
        </p:nvSpPr>
        <p:spPr/>
        <p:txBody>
          <a:bodyPr/>
          <a:lstStyle/>
          <a:p>
            <a:r>
              <a:rPr lang="it-IT" smtClean="0"/>
              <a:t>&lt;N&gt;</a:t>
            </a:r>
            <a:endParaRPr lang="it-IT" dirty="0"/>
          </a:p>
        </p:txBody>
      </p:sp>
      <p:sp>
        <p:nvSpPr>
          <p:cNvPr id="9" name="Rettangolo 8"/>
          <p:cNvSpPr/>
          <p:nvPr/>
        </p:nvSpPr>
        <p:spPr>
          <a:xfrm>
            <a:off x="5735960" y="1268760"/>
            <a:ext cx="5787742" cy="5078313"/>
          </a:xfrm>
          <a:prstGeom prst="rect">
            <a:avLst/>
          </a:prstGeom>
        </p:spPr>
        <p:txBody>
          <a:bodyPr wrap="square">
            <a:spAutoFit/>
          </a:bodyPr>
          <a:lstStyle/>
          <a:p>
            <a:r>
              <a:rPr lang="it-IT" dirty="0"/>
              <a:t>9. Se gli elementi inseriti nella Carta per la qualità sono tutelati per legge, l’approvazione dei relativi progetti o di quelli soggetti alle prescrizioni di cui al comma 5, è subordinata al parere favorevole delle Soprintendenze statali competenti o della Regione, secondo le rispettive competenze. </a:t>
            </a:r>
          </a:p>
          <a:p>
            <a:endParaRPr lang="it-IT" dirty="0"/>
          </a:p>
          <a:p>
            <a:r>
              <a:rPr lang="it-IT" dirty="0"/>
              <a:t>10. Se gli elementi inseriti nella Carta per la qualità non sono tutelati per legge, l’approvazione dei relativi progetti o di quelli soggetti alle prescrizioni di cui al comma 5, è subordinata al parere favorevole della Sovrintendenza comunale, che si esprime entro 60 giorni dalla richiesta formulata dal responsabile del procedimento di abilitazione; nei casi di progetti da abilitarsi tramite DIA, il parere della Sovrintendenza comunale è acquisito dal soggetto attuatore preventivamente alla presentazione della DIA e ne correda gli elaborati. </a:t>
            </a:r>
          </a:p>
          <a:p>
            <a:endParaRPr lang="it-IT" dirty="0"/>
          </a:p>
        </p:txBody>
      </p:sp>
    </p:spTree>
    <p:extLst>
      <p:ext uri="{BB962C8B-B14F-4D97-AF65-F5344CB8AC3E}">
        <p14:creationId xmlns:p14="http://schemas.microsoft.com/office/powerpoint/2010/main" val="39042097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p:cNvSpPr>
            <a:spLocks noGrp="1"/>
          </p:cNvSpPr>
          <p:nvPr>
            <p:ph type="dt" sz="half" idx="11"/>
          </p:nvPr>
        </p:nvSpPr>
        <p:spPr/>
        <p:txBody>
          <a:bodyPr/>
          <a:lstStyle/>
          <a:p>
            <a:r>
              <a:rPr lang="it-IT" smtClean="0"/>
              <a:t>&lt;N&gt;</a:t>
            </a:r>
            <a:endParaRPr lang="it-IT" dirty="0"/>
          </a:p>
        </p:txBody>
      </p:sp>
      <p:pic>
        <p:nvPicPr>
          <p:cNvPr id="7" name="Immagine 6"/>
          <p:cNvPicPr/>
          <p:nvPr/>
        </p:nvPicPr>
        <p:blipFill rotWithShape="1">
          <a:blip r:embed="rId3"/>
          <a:srcRect l="34220" t="14956" r="35156" b="6845"/>
          <a:stretch/>
        </p:blipFill>
        <p:spPr bwMode="auto">
          <a:xfrm>
            <a:off x="496615" y="332656"/>
            <a:ext cx="2207288" cy="2833743"/>
          </a:xfrm>
          <a:prstGeom prst="rect">
            <a:avLst/>
          </a:prstGeom>
          <a:ln>
            <a:noFill/>
          </a:ln>
          <a:extLst>
            <a:ext uri="{53640926-AAD7-44D8-BBD7-CCE9431645EC}">
              <a14:shadowObscured xmlns:a14="http://schemas.microsoft.com/office/drawing/2010/main"/>
            </a:ext>
          </a:extLst>
        </p:spPr>
      </p:pic>
      <p:sp>
        <p:nvSpPr>
          <p:cNvPr id="8" name="Rettangolo 7"/>
          <p:cNvSpPr/>
          <p:nvPr/>
        </p:nvSpPr>
        <p:spPr>
          <a:xfrm>
            <a:off x="2927648" y="863903"/>
            <a:ext cx="8953500" cy="6555641"/>
          </a:xfrm>
          <a:prstGeom prst="rect">
            <a:avLst/>
          </a:prstGeom>
        </p:spPr>
        <p:txBody>
          <a:bodyPr wrap="square">
            <a:spAutoFit/>
          </a:bodyPr>
          <a:lstStyle/>
          <a:p>
            <a:r>
              <a:rPr lang="it-IT" dirty="0" smtClean="0">
                <a:solidFill>
                  <a:prstClr val="black"/>
                </a:solidFill>
              </a:rPr>
              <a:t> </a:t>
            </a:r>
            <a:endParaRPr lang="it-IT" dirty="0" smtClean="0">
              <a:solidFill>
                <a:prstClr val="black"/>
              </a:solidFill>
            </a:endParaRPr>
          </a:p>
          <a:p>
            <a:pPr marL="228600" indent="-228600">
              <a:buAutoNum type="arabicPeriod"/>
            </a:pPr>
            <a:r>
              <a:rPr lang="it-IT" dirty="0" smtClean="0">
                <a:solidFill>
                  <a:prstClr val="black"/>
                </a:solidFill>
              </a:rPr>
              <a:t>Nell’elaborato </a:t>
            </a:r>
            <a:r>
              <a:rPr lang="it-IT" dirty="0">
                <a:solidFill>
                  <a:prstClr val="black"/>
                </a:solidFill>
              </a:rPr>
              <a:t>G1.“Carta per la qualità”, e nel connesso Sistema informativo messo a disposizione dal Comune, sono individuati gli elementi che presentano particolare valore urbanistico, architettonico, archeologico e monumentale, culturale, da conservare e valorizzare. Tali elementi sono così articolati: </a:t>
            </a:r>
            <a:endParaRPr lang="it-IT" dirty="0" smtClean="0">
              <a:solidFill>
                <a:prstClr val="black"/>
              </a:solidFill>
            </a:endParaRPr>
          </a:p>
          <a:p>
            <a:pPr marL="228600" indent="-228600">
              <a:buAutoNum type="alphaLcParenR"/>
            </a:pPr>
            <a:r>
              <a:rPr lang="it-IT" dirty="0" smtClean="0">
                <a:solidFill>
                  <a:prstClr val="black"/>
                </a:solidFill>
              </a:rPr>
              <a:t>morfologie </a:t>
            </a:r>
            <a:r>
              <a:rPr lang="it-IT" dirty="0">
                <a:solidFill>
                  <a:prstClr val="black"/>
                </a:solidFill>
              </a:rPr>
              <a:t>degli impianti urbani; </a:t>
            </a:r>
            <a:endParaRPr lang="it-IT" dirty="0" smtClean="0">
              <a:solidFill>
                <a:prstClr val="black"/>
              </a:solidFill>
            </a:endParaRPr>
          </a:p>
          <a:p>
            <a:pPr marL="228600" indent="-228600">
              <a:buAutoNum type="alphaLcParenR"/>
            </a:pPr>
            <a:r>
              <a:rPr lang="it-IT" dirty="0" smtClean="0">
                <a:solidFill>
                  <a:prstClr val="black"/>
                </a:solidFill>
              </a:rPr>
              <a:t>elementi </a:t>
            </a:r>
            <a:r>
              <a:rPr lang="it-IT" dirty="0">
                <a:solidFill>
                  <a:prstClr val="black"/>
                </a:solidFill>
              </a:rPr>
              <a:t>degli spazi aperti; </a:t>
            </a:r>
            <a:endParaRPr lang="it-IT" dirty="0" smtClean="0">
              <a:solidFill>
                <a:prstClr val="black"/>
              </a:solidFill>
            </a:endParaRPr>
          </a:p>
          <a:p>
            <a:pPr marL="228600" indent="-228600">
              <a:buAutoNum type="alphaLcParenR"/>
            </a:pPr>
            <a:r>
              <a:rPr lang="it-IT" dirty="0" smtClean="0">
                <a:solidFill>
                  <a:prstClr val="black"/>
                </a:solidFill>
              </a:rPr>
              <a:t>edifici </a:t>
            </a:r>
            <a:r>
              <a:rPr lang="it-IT" dirty="0">
                <a:solidFill>
                  <a:prstClr val="black"/>
                </a:solidFill>
              </a:rPr>
              <a:t>con tipologia edilizia speciale</a:t>
            </a:r>
            <a:r>
              <a:rPr lang="it-IT" dirty="0" smtClean="0">
                <a:solidFill>
                  <a:prstClr val="black"/>
                </a:solidFill>
              </a:rPr>
              <a:t>;</a:t>
            </a:r>
          </a:p>
          <a:p>
            <a:pPr marL="228600" indent="-228600">
              <a:buAutoNum type="alphaLcParenR"/>
            </a:pPr>
            <a:r>
              <a:rPr lang="it-IT" dirty="0" smtClean="0">
                <a:solidFill>
                  <a:prstClr val="black"/>
                </a:solidFill>
              </a:rPr>
              <a:t>edifici </a:t>
            </a:r>
            <a:r>
              <a:rPr lang="it-IT" dirty="0">
                <a:solidFill>
                  <a:prstClr val="black"/>
                </a:solidFill>
              </a:rPr>
              <a:t>e complessi edilizi moderni; </a:t>
            </a:r>
            <a:endParaRPr lang="it-IT" dirty="0" smtClean="0">
              <a:solidFill>
                <a:prstClr val="black"/>
              </a:solidFill>
            </a:endParaRPr>
          </a:p>
          <a:p>
            <a:pPr marL="228600" indent="-228600">
              <a:buAutoNum type="alphaLcParenR"/>
            </a:pPr>
            <a:r>
              <a:rPr lang="it-IT" dirty="0" smtClean="0">
                <a:solidFill>
                  <a:prstClr val="black"/>
                </a:solidFill>
              </a:rPr>
              <a:t>preesistenze </a:t>
            </a:r>
            <a:r>
              <a:rPr lang="it-IT" dirty="0">
                <a:solidFill>
                  <a:prstClr val="black"/>
                </a:solidFill>
              </a:rPr>
              <a:t>archeologico monumentali; </a:t>
            </a:r>
            <a:endParaRPr lang="it-IT" dirty="0" smtClean="0">
              <a:solidFill>
                <a:prstClr val="black"/>
              </a:solidFill>
            </a:endParaRPr>
          </a:p>
          <a:p>
            <a:pPr marL="228600" indent="-228600">
              <a:buAutoNum type="alphaLcParenR"/>
            </a:pPr>
            <a:r>
              <a:rPr lang="it-IT" dirty="0" smtClean="0">
                <a:solidFill>
                  <a:prstClr val="black"/>
                </a:solidFill>
              </a:rPr>
              <a:t>deposito </a:t>
            </a:r>
            <a:r>
              <a:rPr lang="it-IT" dirty="0">
                <a:solidFill>
                  <a:prstClr val="black"/>
                </a:solidFill>
              </a:rPr>
              <a:t>archeologico e naturale nel sottosuolo; </a:t>
            </a:r>
            <a:endParaRPr lang="it-IT" dirty="0" smtClean="0">
              <a:solidFill>
                <a:prstClr val="black"/>
              </a:solidFill>
            </a:endParaRPr>
          </a:p>
          <a:p>
            <a:pPr marL="228600" indent="-228600">
              <a:buAutoNum type="alphaLcParenR"/>
            </a:pPr>
            <a:r>
              <a:rPr lang="it-IT" dirty="0" smtClean="0"/>
              <a:t>locali </a:t>
            </a:r>
            <a:r>
              <a:rPr lang="it-IT" dirty="0"/>
              <a:t>e attività di interesse storico, artistico, culturale. </a:t>
            </a:r>
            <a:endParaRPr lang="it-IT" dirty="0" smtClean="0"/>
          </a:p>
          <a:p>
            <a:endParaRPr lang="it-IT" dirty="0"/>
          </a:p>
          <a:p>
            <a:r>
              <a:rPr lang="it-IT" dirty="0" smtClean="0"/>
              <a:t>2</a:t>
            </a:r>
            <a:r>
              <a:rPr lang="it-IT" dirty="0"/>
              <a:t>. Sono inseriti di diritto nella Carta per la qualità i beni certi individuati nella “Carta dell’Agro” e riportati nel “Piano delle certezze”, fatte salve le modifiche di posizionamento e le esclusioni di beni non sussistenti, accertati in sede di formazione della Carta per la qualità; sono altresì inseriti di diritto i beni culturali immobili e i beni paesaggistici tutelati ai sensi degli articoli 10, 136, </a:t>
            </a:r>
            <a:r>
              <a:rPr lang="it-IT" dirty="0" err="1"/>
              <a:t>lett</a:t>
            </a:r>
            <a:r>
              <a:rPr lang="it-IT" dirty="0"/>
              <a:t>. a), b), c), e 142, comma 1, </a:t>
            </a:r>
            <a:r>
              <a:rPr lang="it-IT" dirty="0" err="1"/>
              <a:t>lett</a:t>
            </a:r>
            <a:r>
              <a:rPr lang="it-IT" dirty="0"/>
              <a:t>. m), del D.LGT n. 42 del 22 gennaio 2004. </a:t>
            </a:r>
            <a:endParaRPr lang="it-IT" dirty="0" smtClean="0"/>
          </a:p>
          <a:p>
            <a:endParaRPr lang="it-IT" dirty="0">
              <a:solidFill>
                <a:prstClr val="black"/>
              </a:solidFill>
            </a:endParaRPr>
          </a:p>
          <a:p>
            <a:r>
              <a:rPr lang="it-IT" dirty="0" smtClean="0">
                <a:solidFill>
                  <a:prstClr val="black"/>
                </a:solidFill>
              </a:rPr>
              <a:t>3</a:t>
            </a:r>
            <a:r>
              <a:rPr lang="it-IT" dirty="0">
                <a:solidFill>
                  <a:prstClr val="black"/>
                </a:solidFill>
              </a:rPr>
              <a:t>. La disciplina degli elementi di cui al comma 1 è quella delle componenti di PRG nelle quali tali elementi ricadono, nel rispetto di quanto previsto nella Parte seconda e nella Parte terza dell’elaborato G2.“Guida per la qualità degli interventi”. </a:t>
            </a:r>
            <a:endParaRPr lang="it-IT" dirty="0" smtClean="0">
              <a:solidFill>
                <a:prstClr val="black"/>
              </a:solidFill>
            </a:endParaRPr>
          </a:p>
          <a:p>
            <a:endParaRPr lang="it-IT" sz="1200" dirty="0">
              <a:solidFill>
                <a:prstClr val="black"/>
              </a:solidFill>
            </a:endParaRPr>
          </a:p>
          <a:p>
            <a:endParaRPr lang="it-IT" sz="1200" dirty="0">
              <a:solidFill>
                <a:prstClr val="black"/>
              </a:solidFill>
            </a:endParaRPr>
          </a:p>
        </p:txBody>
      </p:sp>
    </p:spTree>
    <p:extLst>
      <p:ext uri="{BB962C8B-B14F-4D97-AF65-F5344CB8AC3E}">
        <p14:creationId xmlns:p14="http://schemas.microsoft.com/office/powerpoint/2010/main" val="6672541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smtClean="0">
                <a:solidFill>
                  <a:schemeClr val="accent3">
                    <a:lumMod val="75000"/>
                  </a:schemeClr>
                </a:solidFill>
                <a:effectLst>
                  <a:outerShdw blurRad="38100" dist="38100" dir="2700000" algn="tl">
                    <a:srgbClr val="000000">
                      <a:alpha val="43137"/>
                    </a:srgbClr>
                  </a:outerShdw>
                </a:effectLst>
              </a:rPr>
              <a:t>Il protocollo d’intesa del 2019</a:t>
            </a:r>
            <a:endParaRPr lang="it-IT" sz="3200" dirty="0"/>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p:nvPr/>
        </p:nvPicPr>
        <p:blipFill rotWithShape="1">
          <a:blip r:embed="rId2"/>
          <a:srcRect l="34078" t="14854" r="34909" b="4300"/>
          <a:stretch/>
        </p:blipFill>
        <p:spPr bwMode="auto">
          <a:xfrm>
            <a:off x="1487488" y="1052736"/>
            <a:ext cx="3783107" cy="5240990"/>
          </a:xfrm>
          <a:prstGeom prst="rect">
            <a:avLst/>
          </a:prstGeom>
          <a:ln>
            <a:noFill/>
          </a:ln>
          <a:extLst>
            <a:ext uri="{53640926-AAD7-44D8-BBD7-CCE9431645EC}">
              <a14:shadowObscured xmlns:a14="http://schemas.microsoft.com/office/drawing/2010/main"/>
            </a:ext>
          </a:extLst>
        </p:spPr>
      </p:pic>
      <p:pic>
        <p:nvPicPr>
          <p:cNvPr id="5" name="Immagine 4"/>
          <p:cNvPicPr/>
          <p:nvPr/>
        </p:nvPicPr>
        <p:blipFill rotWithShape="1">
          <a:blip r:embed="rId3"/>
          <a:srcRect l="33737" t="15709" r="34933" b="5158"/>
          <a:stretch/>
        </p:blipFill>
        <p:spPr bwMode="auto">
          <a:xfrm>
            <a:off x="6730210" y="1052737"/>
            <a:ext cx="3711389" cy="52409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581673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smtClean="0">
                <a:solidFill>
                  <a:schemeClr val="accent3">
                    <a:lumMod val="75000"/>
                  </a:schemeClr>
                </a:solidFill>
                <a:effectLst>
                  <a:outerShdw blurRad="38100" dist="38100" dir="2700000" algn="tl">
                    <a:srgbClr val="000000">
                      <a:alpha val="43137"/>
                    </a:srgbClr>
                  </a:outerShdw>
                </a:effectLst>
              </a:rPr>
              <a:t>La Guida G2 per la Qualità degli interventi</a:t>
            </a:r>
            <a:endParaRPr lang="it-IT" sz="3200" dirty="0"/>
          </a:p>
        </p:txBody>
      </p:sp>
      <p:sp>
        <p:nvSpPr>
          <p:cNvPr id="3" name="Segnaposto contenuto 2"/>
          <p:cNvSpPr>
            <a:spLocks noGrp="1"/>
          </p:cNvSpPr>
          <p:nvPr>
            <p:ph idx="1"/>
          </p:nvPr>
        </p:nvSpPr>
        <p:spPr/>
        <p:txBody>
          <a:bodyPr/>
          <a:lstStyle/>
          <a:p>
            <a:endParaRPr lang="it-IT" dirty="0"/>
          </a:p>
        </p:txBody>
      </p:sp>
      <p:sp>
        <p:nvSpPr>
          <p:cNvPr id="4" name="Segnaposto data 3"/>
          <p:cNvSpPr>
            <a:spLocks noGrp="1"/>
          </p:cNvSpPr>
          <p:nvPr>
            <p:ph type="dt" sz="half" idx="10"/>
          </p:nvPr>
        </p:nvSpPr>
        <p:spPr/>
        <p:txBody>
          <a:bodyPr/>
          <a:lstStyle/>
          <a:p>
            <a:fld id="{B0EC9D39-AA51-45FF-88BB-7F9121D4AB24}" type="datetime1">
              <a:rPr lang="it-IT" smtClean="0"/>
              <a:t>24/05/2023</a:t>
            </a:fld>
            <a:endParaRPr lang="it-IT"/>
          </a:p>
        </p:txBody>
      </p:sp>
      <p:sp>
        <p:nvSpPr>
          <p:cNvPr id="5" name="Segnaposto numero diapositiva 4"/>
          <p:cNvSpPr>
            <a:spLocks noGrp="1"/>
          </p:cNvSpPr>
          <p:nvPr>
            <p:ph type="sldNum" sz="quarter" idx="12"/>
          </p:nvPr>
        </p:nvSpPr>
        <p:spPr/>
        <p:txBody>
          <a:bodyPr/>
          <a:lstStyle/>
          <a:p>
            <a:fld id="{76661A6D-6A36-491D-A177-B6A06F7D37C3}" type="slidenum">
              <a:rPr lang="it-IT" smtClean="0"/>
              <a:t>24</a:t>
            </a:fld>
            <a:endParaRPr lang="it-IT"/>
          </a:p>
        </p:txBody>
      </p:sp>
      <p:pic>
        <p:nvPicPr>
          <p:cNvPr id="7" name="Immagine 6"/>
          <p:cNvPicPr>
            <a:picLocks noChangeAspect="1"/>
          </p:cNvPicPr>
          <p:nvPr/>
        </p:nvPicPr>
        <p:blipFill rotWithShape="1">
          <a:blip r:embed="rId2"/>
          <a:srcRect l="29137" t="15400" r="29913" b="33501"/>
          <a:stretch/>
        </p:blipFill>
        <p:spPr>
          <a:xfrm>
            <a:off x="2135560" y="1052736"/>
            <a:ext cx="7488832" cy="5256584"/>
          </a:xfrm>
          <a:prstGeom prst="rect">
            <a:avLst/>
          </a:prstGeom>
        </p:spPr>
      </p:pic>
    </p:spTree>
    <p:extLst>
      <p:ext uri="{BB962C8B-B14F-4D97-AF65-F5344CB8AC3E}">
        <p14:creationId xmlns:p14="http://schemas.microsoft.com/office/powerpoint/2010/main" val="8265474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1747537" y="216185"/>
            <a:ext cx="8696927" cy="60794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80799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Immagine 3"/>
          <p:cNvPicPr>
            <a:picLocks noChangeAspect="1"/>
          </p:cNvPicPr>
          <p:nvPr/>
        </p:nvPicPr>
        <p:blipFill>
          <a:blip r:embed="rId3"/>
          <a:stretch>
            <a:fillRect/>
          </a:stretch>
        </p:blipFill>
        <p:spPr>
          <a:xfrm>
            <a:off x="1736920" y="365127"/>
            <a:ext cx="8645136" cy="5211499"/>
          </a:xfrm>
          <a:prstGeom prst="rect">
            <a:avLst/>
          </a:prstGeom>
          <a:ln>
            <a:noFill/>
          </a:ln>
          <a:effectLst>
            <a:outerShdw blurRad="292100" dist="139700" dir="2700000" algn="tl" rotWithShape="0">
              <a:srgbClr val="333333">
                <a:alpha val="65000"/>
              </a:srgbClr>
            </a:outerShdw>
          </a:effectLst>
        </p:spPr>
      </p:pic>
      <p:pic>
        <p:nvPicPr>
          <p:cNvPr id="3" name="Immagine 2"/>
          <p:cNvPicPr>
            <a:picLocks noChangeAspect="1"/>
          </p:cNvPicPr>
          <p:nvPr/>
        </p:nvPicPr>
        <p:blipFill>
          <a:blip r:embed="rId4"/>
          <a:stretch>
            <a:fillRect/>
          </a:stretch>
        </p:blipFill>
        <p:spPr>
          <a:xfrm>
            <a:off x="3724669" y="1840417"/>
            <a:ext cx="6576121" cy="948359"/>
          </a:xfrm>
          <a:prstGeom prst="rect">
            <a:avLst/>
          </a:prstGeom>
          <a:ln w="28575">
            <a:solidFill>
              <a:srgbClr val="FF0000"/>
            </a:solidFill>
          </a:ln>
          <a:effectLst>
            <a:outerShdw blurRad="292100" dist="139700" dir="2700000" algn="tl" rotWithShape="0">
              <a:srgbClr val="333333">
                <a:alpha val="65000"/>
              </a:srgbClr>
            </a:outerShdw>
          </a:effectLst>
        </p:spPr>
      </p:pic>
      <p:pic>
        <p:nvPicPr>
          <p:cNvPr id="8" name="Immagine 7"/>
          <p:cNvPicPr>
            <a:picLocks noChangeAspect="1"/>
          </p:cNvPicPr>
          <p:nvPr/>
        </p:nvPicPr>
        <p:blipFill>
          <a:blip r:embed="rId5"/>
          <a:stretch>
            <a:fillRect/>
          </a:stretch>
        </p:blipFill>
        <p:spPr>
          <a:xfrm>
            <a:off x="3744823" y="2882537"/>
            <a:ext cx="6582844" cy="1013602"/>
          </a:xfrm>
          <a:prstGeom prst="rect">
            <a:avLst/>
          </a:prstGeom>
          <a:ln w="28575">
            <a:solidFill>
              <a:srgbClr val="FF0000"/>
            </a:solidFill>
          </a:ln>
          <a:effectLst>
            <a:outerShdw blurRad="292100" dist="139700" dir="2700000" algn="tl" rotWithShape="0">
              <a:srgbClr val="333333">
                <a:alpha val="65000"/>
              </a:srgbClr>
            </a:outerShdw>
          </a:effectLst>
        </p:spPr>
      </p:pic>
      <p:pic>
        <p:nvPicPr>
          <p:cNvPr id="10" name="Immagine 9"/>
          <p:cNvPicPr>
            <a:picLocks noChangeAspect="1"/>
          </p:cNvPicPr>
          <p:nvPr/>
        </p:nvPicPr>
        <p:blipFill>
          <a:blip r:embed="rId6"/>
          <a:stretch>
            <a:fillRect/>
          </a:stretch>
        </p:blipFill>
        <p:spPr>
          <a:xfrm>
            <a:off x="3744823" y="4001987"/>
            <a:ext cx="6582844" cy="1095297"/>
          </a:xfrm>
          <a:prstGeom prst="rect">
            <a:avLst/>
          </a:prstGeom>
          <a:ln w="28575">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1591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75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1199456" y="402012"/>
            <a:ext cx="4571153" cy="5885185"/>
          </a:xfrm>
          <a:prstGeom prst="rect">
            <a:avLst/>
          </a:prstGeom>
        </p:spPr>
      </p:pic>
      <p:sp>
        <p:nvSpPr>
          <p:cNvPr id="6" name="Rettangolo 5"/>
          <p:cNvSpPr/>
          <p:nvPr/>
        </p:nvSpPr>
        <p:spPr>
          <a:xfrm>
            <a:off x="4355621" y="4429613"/>
            <a:ext cx="2390375" cy="18822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p:cNvPicPr>
            <a:picLocks noChangeAspect="1"/>
          </p:cNvPicPr>
          <p:nvPr/>
        </p:nvPicPr>
        <p:blipFill>
          <a:blip r:embed="rId3"/>
          <a:stretch>
            <a:fillRect/>
          </a:stretch>
        </p:blipFill>
        <p:spPr>
          <a:xfrm>
            <a:off x="4375071" y="2356427"/>
            <a:ext cx="5581650" cy="3971925"/>
          </a:xfrm>
          <a:prstGeom prst="rect">
            <a:avLst/>
          </a:prstGeom>
          <a:ln w="28575">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68552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2046987" y="99152"/>
            <a:ext cx="4598365" cy="6539544"/>
          </a:xfrm>
          <a:prstGeom prst="rect">
            <a:avLst/>
          </a:prstGeom>
        </p:spPr>
      </p:pic>
      <p:pic>
        <p:nvPicPr>
          <p:cNvPr id="5" name="Immagine 4"/>
          <p:cNvPicPr>
            <a:picLocks noChangeAspect="1"/>
          </p:cNvPicPr>
          <p:nvPr/>
        </p:nvPicPr>
        <p:blipFill>
          <a:blip r:embed="rId3"/>
          <a:stretch>
            <a:fillRect/>
          </a:stretch>
        </p:blipFill>
        <p:spPr>
          <a:xfrm>
            <a:off x="4600576" y="365126"/>
            <a:ext cx="5438775" cy="3255962"/>
          </a:xfrm>
          <a:prstGeom prst="rect">
            <a:avLst/>
          </a:prstGeom>
          <a:ln w="28575">
            <a:solidFill>
              <a:srgbClr val="FF0000"/>
            </a:solidFill>
          </a:ln>
        </p:spPr>
      </p:pic>
      <p:sp>
        <p:nvSpPr>
          <p:cNvPr id="6" name="Rettangolo 5"/>
          <p:cNvSpPr/>
          <p:nvPr/>
        </p:nvSpPr>
        <p:spPr>
          <a:xfrm>
            <a:off x="2046986" y="410847"/>
            <a:ext cx="2299182" cy="134480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p:cNvPicPr>
            <a:picLocks noChangeAspect="1"/>
          </p:cNvPicPr>
          <p:nvPr/>
        </p:nvPicPr>
        <p:blipFill>
          <a:blip r:embed="rId4"/>
          <a:stretch>
            <a:fillRect/>
          </a:stretch>
        </p:blipFill>
        <p:spPr>
          <a:xfrm>
            <a:off x="4600576" y="1993108"/>
            <a:ext cx="5438775" cy="2105025"/>
          </a:xfrm>
          <a:prstGeom prst="rect">
            <a:avLst/>
          </a:prstGeom>
          <a:ln w="28575">
            <a:solidFill>
              <a:srgbClr val="0070C0"/>
            </a:solidFill>
          </a:ln>
        </p:spPr>
      </p:pic>
      <p:sp>
        <p:nvSpPr>
          <p:cNvPr id="8" name="Rettangolo 7"/>
          <p:cNvSpPr/>
          <p:nvPr/>
        </p:nvSpPr>
        <p:spPr>
          <a:xfrm>
            <a:off x="2046986" y="1956663"/>
            <a:ext cx="2299182" cy="74247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44771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10"/>
                                        <p:tgtEl>
                                          <p:spTgt spid="6"/>
                                        </p:tgtEl>
                                      </p:cBhvr>
                                    </p:animEffect>
                                    <p:set>
                                      <p:cBhvr>
                                        <p:cTn id="15" dur="1" fill="hold">
                                          <p:stCondLst>
                                            <p:cond delay="9"/>
                                          </p:stCondLst>
                                        </p:cTn>
                                        <p:tgtEl>
                                          <p:spTgt spid="6"/>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par>
                                <p:cTn id="24" presetID="22" presetClass="entr" presetSubtype="4"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p:txBody>
          <a:bodyPr/>
          <a:lstStyle/>
          <a:p>
            <a:endParaRPr lang="it-IT" dirty="0"/>
          </a:p>
        </p:txBody>
      </p:sp>
      <p:pic>
        <p:nvPicPr>
          <p:cNvPr id="4" name="Immagine 3"/>
          <p:cNvPicPr>
            <a:picLocks noChangeAspect="1"/>
          </p:cNvPicPr>
          <p:nvPr/>
        </p:nvPicPr>
        <p:blipFill>
          <a:blip r:embed="rId2"/>
          <a:stretch>
            <a:fillRect/>
          </a:stretch>
        </p:blipFill>
        <p:spPr>
          <a:xfrm>
            <a:off x="1947746" y="85514"/>
            <a:ext cx="4601626" cy="6538310"/>
          </a:xfrm>
          <a:prstGeom prst="rect">
            <a:avLst/>
          </a:prstGeom>
        </p:spPr>
      </p:pic>
      <p:pic>
        <p:nvPicPr>
          <p:cNvPr id="5" name="Immagine 4"/>
          <p:cNvPicPr>
            <a:picLocks noChangeAspect="1"/>
          </p:cNvPicPr>
          <p:nvPr/>
        </p:nvPicPr>
        <p:blipFill>
          <a:blip r:embed="rId3"/>
          <a:stretch>
            <a:fillRect/>
          </a:stretch>
        </p:blipFill>
        <p:spPr>
          <a:xfrm>
            <a:off x="3553522" y="1825626"/>
            <a:ext cx="6920150" cy="1962839"/>
          </a:xfrm>
          <a:prstGeom prst="rect">
            <a:avLst/>
          </a:prstGeom>
          <a:ln w="28575">
            <a:solidFill>
              <a:srgbClr val="FF0000"/>
            </a:solidFill>
          </a:ln>
          <a:effectLst>
            <a:outerShdw blurRad="292100" dist="139700" dir="2700000" algn="tl" rotWithShape="0">
              <a:srgbClr val="333333">
                <a:alpha val="65000"/>
              </a:srgbClr>
            </a:outerShdw>
          </a:effectLst>
        </p:spPr>
      </p:pic>
      <p:pic>
        <p:nvPicPr>
          <p:cNvPr id="6" name="Immagine 5"/>
          <p:cNvPicPr>
            <a:picLocks noChangeAspect="1"/>
          </p:cNvPicPr>
          <p:nvPr/>
        </p:nvPicPr>
        <p:blipFill>
          <a:blip r:embed="rId4"/>
          <a:stretch>
            <a:fillRect/>
          </a:stretch>
        </p:blipFill>
        <p:spPr>
          <a:xfrm>
            <a:off x="3195826" y="871518"/>
            <a:ext cx="7267575" cy="5819775"/>
          </a:xfrm>
          <a:prstGeom prst="rect">
            <a:avLst/>
          </a:prstGeom>
          <a:ln w="28575">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1612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69CDBA-E0FE-97BA-3C42-93F75544BDCE}"/>
              </a:ext>
            </a:extLst>
          </p:cNvPr>
          <p:cNvSpPr>
            <a:spLocks noGrp="1"/>
          </p:cNvSpPr>
          <p:nvPr>
            <p:ph type="title"/>
          </p:nvPr>
        </p:nvSpPr>
        <p:spPr>
          <a:xfrm>
            <a:off x="838200" y="39825"/>
            <a:ext cx="10515600" cy="1562280"/>
          </a:xfrm>
        </p:spPr>
        <p:txBody>
          <a:bodyPr/>
          <a:lstStyle/>
          <a:p>
            <a:r>
              <a:rPr lang="it-IT" dirty="0">
                <a:solidFill>
                  <a:schemeClr val="accent3">
                    <a:lumMod val="75000"/>
                  </a:schemeClr>
                </a:solidFill>
              </a:rPr>
              <a:t> </a:t>
            </a:r>
            <a:r>
              <a:rPr lang="it-IT" sz="3200" dirty="0" smtClean="0">
                <a:solidFill>
                  <a:schemeClr val="accent3">
                    <a:lumMod val="75000"/>
                  </a:schemeClr>
                </a:solidFill>
                <a:effectLst>
                  <a:outerShdw blurRad="38100" dist="38100" dir="2700000" algn="tl">
                    <a:srgbClr val="000000">
                      <a:alpha val="43137"/>
                    </a:srgbClr>
                  </a:outerShdw>
                </a:effectLst>
                <a:latin typeface="Tw Cen MT"/>
                <a:ea typeface="+mn-ea"/>
                <a:cs typeface="+mn-cs"/>
              </a:rPr>
              <a:t>La Qualità nella storia di Roma</a:t>
            </a:r>
            <a: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t/>
            </a:r>
            <a:br>
              <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rPr>
            </a:br>
            <a:endParaRPr lang="it-IT" sz="3200" dirty="0">
              <a:solidFill>
                <a:schemeClr val="accent3">
                  <a:lumMod val="75000"/>
                </a:schemeClr>
              </a:solidFill>
              <a:effectLst>
                <a:outerShdw blurRad="38100" dist="38100" dir="2700000" algn="tl">
                  <a:srgbClr val="000000">
                    <a:alpha val="43137"/>
                  </a:srgbClr>
                </a:outerShdw>
              </a:effectLst>
              <a:latin typeface="Tw Cen MT"/>
              <a:ea typeface="+mn-ea"/>
              <a:cs typeface="+mn-cs"/>
            </a:endParaRPr>
          </a:p>
        </p:txBody>
      </p:sp>
      <p:sp>
        <p:nvSpPr>
          <p:cNvPr id="3" name="Segnaposto data 2">
            <a:extLst>
              <a:ext uri="{FF2B5EF4-FFF2-40B4-BE49-F238E27FC236}">
                <a16:creationId xmlns:a16="http://schemas.microsoft.com/office/drawing/2014/main" id="{1275302F-D676-6D92-4F7D-0EC60A91D670}"/>
              </a:ext>
            </a:extLst>
          </p:cNvPr>
          <p:cNvSpPr>
            <a:spLocks noGrp="1"/>
          </p:cNvSpPr>
          <p:nvPr>
            <p:ph type="dt" sz="half" idx="11"/>
          </p:nvPr>
        </p:nvSpPr>
        <p:spPr/>
        <p:txBody>
          <a:bodyPr/>
          <a:lstStyle/>
          <a:p>
            <a:r>
              <a:rPr lang="it-IT"/>
              <a:t>&lt;N&gt;</a:t>
            </a:r>
            <a:endParaRPr lang="it-IT" dirty="0"/>
          </a:p>
        </p:txBody>
      </p:sp>
      <p:pic>
        <p:nvPicPr>
          <p:cNvPr id="6" name="Immagine 5"/>
          <p:cNvPicPr>
            <a:picLocks noChangeAspect="1"/>
          </p:cNvPicPr>
          <p:nvPr/>
        </p:nvPicPr>
        <p:blipFill>
          <a:blip r:embed="rId3"/>
          <a:stretch>
            <a:fillRect/>
          </a:stretch>
        </p:blipFill>
        <p:spPr>
          <a:xfrm>
            <a:off x="481097" y="3501008"/>
            <a:ext cx="11229805" cy="2706859"/>
          </a:xfrm>
          <a:prstGeom prst="rect">
            <a:avLst/>
          </a:prstGeom>
        </p:spPr>
      </p:pic>
      <p:sp>
        <p:nvSpPr>
          <p:cNvPr id="11" name="Rettangolo 10"/>
          <p:cNvSpPr/>
          <p:nvPr/>
        </p:nvSpPr>
        <p:spPr>
          <a:xfrm>
            <a:off x="481097" y="1847288"/>
            <a:ext cx="11229805" cy="1169551"/>
          </a:xfrm>
          <a:prstGeom prst="rect">
            <a:avLst/>
          </a:prstGeom>
        </p:spPr>
        <p:txBody>
          <a:bodyPr wrap="square">
            <a:spAutoFit/>
          </a:bodyPr>
          <a:lstStyle/>
          <a:p>
            <a:pPr lvl="0" algn="ctr" eaLnBrk="0" fontAlgn="base" hangingPunct="0">
              <a:spcBef>
                <a:spcPct val="0"/>
              </a:spcBef>
              <a:spcAft>
                <a:spcPct val="0"/>
              </a:spcAft>
            </a:pPr>
            <a:r>
              <a:rPr lang="it-IT" altLang="it-IT" sz="1400" b="1" dirty="0">
                <a:solidFill>
                  <a:prstClr val="black">
                    <a:lumMod val="75000"/>
                    <a:lumOff val="25000"/>
                  </a:prstClr>
                </a:solidFill>
                <a:latin typeface="Century Gothic" panose="020B0502020202020204"/>
              </a:rPr>
              <a:t>Capitale </a:t>
            </a:r>
            <a:r>
              <a:rPr lang="it-IT" altLang="it-IT" sz="1400" dirty="0">
                <a:solidFill>
                  <a:prstClr val="black">
                    <a:lumMod val="75000"/>
                    <a:lumOff val="25000"/>
                  </a:prstClr>
                </a:solidFill>
                <a:latin typeface="Century Gothic" panose="020B0502020202020204"/>
              </a:rPr>
              <a:t>della Repubblica Italiana, </a:t>
            </a:r>
            <a:r>
              <a:rPr lang="it-IT" altLang="it-IT" sz="1400" b="1" dirty="0">
                <a:solidFill>
                  <a:prstClr val="black">
                    <a:lumMod val="75000"/>
                    <a:lumOff val="25000"/>
                  </a:prstClr>
                </a:solidFill>
                <a:latin typeface="Century Gothic" panose="020B0502020202020204"/>
              </a:rPr>
              <a:t>capoluogo</a:t>
            </a:r>
            <a:r>
              <a:rPr lang="it-IT" altLang="it-IT" sz="1400" dirty="0">
                <a:solidFill>
                  <a:prstClr val="black">
                    <a:lumMod val="75000"/>
                    <a:lumOff val="25000"/>
                  </a:prstClr>
                </a:solidFill>
                <a:latin typeface="Century Gothic" panose="020B0502020202020204"/>
              </a:rPr>
              <a:t> dell’omonima città metropolitana e della Regione Lazio</a:t>
            </a:r>
          </a:p>
          <a:p>
            <a:pPr lvl="0" algn="ctr" eaLnBrk="0" fontAlgn="base" hangingPunct="0">
              <a:spcBef>
                <a:spcPct val="0"/>
              </a:spcBef>
              <a:spcAft>
                <a:spcPct val="0"/>
              </a:spcAft>
            </a:pPr>
            <a:r>
              <a:rPr lang="it-IT" altLang="it-IT" sz="1400" dirty="0">
                <a:solidFill>
                  <a:prstClr val="black">
                    <a:lumMod val="75000"/>
                    <a:lumOff val="25000"/>
                  </a:prstClr>
                </a:solidFill>
                <a:latin typeface="Century Gothic" panose="020B0502020202020204"/>
              </a:rPr>
              <a:t>Con 2,863,843 abitanti è il </a:t>
            </a:r>
            <a:r>
              <a:rPr lang="it-IT" altLang="it-IT" sz="1400" b="1" dirty="0">
                <a:solidFill>
                  <a:prstClr val="black">
                    <a:lumMod val="75000"/>
                    <a:lumOff val="25000"/>
                  </a:prstClr>
                </a:solidFill>
                <a:latin typeface="Century Gothic" panose="020B0502020202020204"/>
              </a:rPr>
              <a:t>comune più popoloso d’Italia </a:t>
            </a:r>
            <a:r>
              <a:rPr lang="it-IT" altLang="it-IT" sz="1400" dirty="0">
                <a:solidFill>
                  <a:prstClr val="black">
                    <a:lumMod val="75000"/>
                    <a:lumOff val="25000"/>
                  </a:prstClr>
                </a:solidFill>
                <a:latin typeface="Century Gothic" panose="020B0502020202020204"/>
              </a:rPr>
              <a:t>ed il </a:t>
            </a:r>
            <a:r>
              <a:rPr lang="it-IT" altLang="it-IT" sz="1400" b="1" dirty="0">
                <a:solidFill>
                  <a:prstClr val="black">
                    <a:lumMod val="75000"/>
                    <a:lumOff val="25000"/>
                  </a:prstClr>
                </a:solidFill>
                <a:latin typeface="Century Gothic" panose="020B0502020202020204"/>
              </a:rPr>
              <a:t>quarto dell’Unione Europea </a:t>
            </a:r>
            <a:r>
              <a:rPr lang="it-IT" altLang="it-IT" sz="1400" dirty="0">
                <a:solidFill>
                  <a:prstClr val="black">
                    <a:lumMod val="75000"/>
                    <a:lumOff val="25000"/>
                  </a:prstClr>
                </a:solidFill>
                <a:latin typeface="Century Gothic" panose="020B0502020202020204"/>
              </a:rPr>
              <a:t>dopo Londra, Berlino e Madrid</a:t>
            </a:r>
          </a:p>
          <a:p>
            <a:pPr lvl="0" algn="ctr" eaLnBrk="0" fontAlgn="base" hangingPunct="0">
              <a:spcBef>
                <a:spcPct val="0"/>
              </a:spcBef>
              <a:spcAft>
                <a:spcPct val="0"/>
              </a:spcAft>
            </a:pPr>
            <a:r>
              <a:rPr lang="it-IT" altLang="it-IT" sz="1400" dirty="0">
                <a:solidFill>
                  <a:prstClr val="black">
                    <a:lumMod val="75000"/>
                    <a:lumOff val="25000"/>
                  </a:prstClr>
                </a:solidFill>
                <a:latin typeface="Century Gothic" panose="020B0502020202020204"/>
                <a:cs typeface="Arial" panose="020B0604020202020204" pitchFamily="34" charset="0"/>
              </a:rPr>
              <a:t>Con 1 287,36 Kmq è il comune </a:t>
            </a:r>
            <a:r>
              <a:rPr lang="it-IT" altLang="it-IT" sz="1400" b="1" dirty="0">
                <a:solidFill>
                  <a:prstClr val="black">
                    <a:lumMod val="75000"/>
                    <a:lumOff val="25000"/>
                  </a:prstClr>
                </a:solidFill>
                <a:latin typeface="Century Gothic" panose="020B0502020202020204"/>
                <a:cs typeface="Arial" panose="020B0604020202020204" pitchFamily="34" charset="0"/>
              </a:rPr>
              <a:t>più esteso d’Italia </a:t>
            </a:r>
            <a:r>
              <a:rPr lang="it-IT" altLang="it-IT" sz="1400" dirty="0">
                <a:solidFill>
                  <a:prstClr val="black">
                    <a:lumMod val="75000"/>
                    <a:lumOff val="25000"/>
                  </a:prstClr>
                </a:solidFill>
                <a:latin typeface="Century Gothic" panose="020B0502020202020204"/>
                <a:cs typeface="Arial" panose="020B0604020202020204" pitchFamily="34" charset="0"/>
              </a:rPr>
              <a:t>e </a:t>
            </a:r>
          </a:p>
          <a:p>
            <a:pPr lvl="0" algn="ctr" eaLnBrk="0" fontAlgn="base" hangingPunct="0">
              <a:spcBef>
                <a:spcPct val="0"/>
              </a:spcBef>
              <a:spcAft>
                <a:spcPct val="0"/>
              </a:spcAft>
            </a:pPr>
            <a:r>
              <a:rPr lang="it-IT" altLang="it-IT" sz="1400" b="1" dirty="0">
                <a:solidFill>
                  <a:prstClr val="black">
                    <a:lumMod val="75000"/>
                    <a:lumOff val="25000"/>
                  </a:prstClr>
                </a:solidFill>
                <a:latin typeface="Century Gothic" panose="020B0502020202020204"/>
                <a:cs typeface="Arial" panose="020B0604020202020204" pitchFamily="34" charset="0"/>
              </a:rPr>
              <a:t>la quinta città più estesa del continente europeo,</a:t>
            </a:r>
            <a:r>
              <a:rPr lang="it-IT" altLang="it-IT" sz="1400" dirty="0">
                <a:solidFill>
                  <a:prstClr val="black">
                    <a:lumMod val="75000"/>
                    <a:lumOff val="25000"/>
                  </a:prstClr>
                </a:solidFill>
                <a:latin typeface="Century Gothic" panose="020B0502020202020204"/>
                <a:cs typeface="Arial" panose="020B0604020202020204" pitchFamily="34" charset="0"/>
              </a:rPr>
              <a:t> dopo Mosca, Istanbul, Londra e San Pietroburgo</a:t>
            </a:r>
          </a:p>
          <a:p>
            <a:pPr lvl="0" algn="ctr" eaLnBrk="0" fontAlgn="base" hangingPunct="0">
              <a:spcBef>
                <a:spcPct val="0"/>
              </a:spcBef>
              <a:spcAft>
                <a:spcPct val="0"/>
              </a:spcAft>
            </a:pPr>
            <a:r>
              <a:rPr lang="it-IT" altLang="it-IT" sz="1400" dirty="0">
                <a:solidFill>
                  <a:prstClr val="black">
                    <a:lumMod val="75000"/>
                    <a:lumOff val="25000"/>
                  </a:prstClr>
                </a:solidFill>
                <a:latin typeface="Century Gothic" panose="020B0502020202020204"/>
                <a:cs typeface="Arial" panose="020B0604020202020204" pitchFamily="34" charset="0"/>
              </a:rPr>
              <a:t>È articolata in 15 Municipalità, ciascuna delle quali costituisce una città con proprie caratteristiche intrinseche </a:t>
            </a:r>
            <a:endParaRPr lang="it-IT" altLang="it-IT" sz="1400" dirty="0">
              <a:solidFill>
                <a:prstClr val="black">
                  <a:lumMod val="75000"/>
                  <a:lumOff val="25000"/>
                </a:prstClr>
              </a:solidFill>
              <a:latin typeface="Century Gothic" panose="020B0502020202020204"/>
            </a:endParaRPr>
          </a:p>
        </p:txBody>
      </p:sp>
    </p:spTree>
    <p:extLst>
      <p:ext uri="{BB962C8B-B14F-4D97-AF65-F5344CB8AC3E}">
        <p14:creationId xmlns:p14="http://schemas.microsoft.com/office/powerpoint/2010/main" val="12367867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2030775" y="0"/>
            <a:ext cx="4715220" cy="6594882"/>
          </a:xfrm>
          <a:prstGeom prst="rect">
            <a:avLst/>
          </a:prstGeom>
          <a:ln>
            <a:noFill/>
          </a:ln>
          <a:effectLst>
            <a:outerShdw blurRad="292100" dist="139700" dir="2700000" algn="tl" rotWithShape="0">
              <a:srgbClr val="333333">
                <a:alpha val="65000"/>
              </a:srgbClr>
            </a:outerShdw>
          </a:effectLst>
        </p:spPr>
      </p:pic>
      <p:sp>
        <p:nvSpPr>
          <p:cNvPr id="5" name="Rettangolo 4"/>
          <p:cNvSpPr/>
          <p:nvPr/>
        </p:nvSpPr>
        <p:spPr>
          <a:xfrm>
            <a:off x="4322285" y="2577948"/>
            <a:ext cx="2368627" cy="9254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p:cNvPicPr>
            <a:picLocks noChangeAspect="1"/>
          </p:cNvPicPr>
          <p:nvPr/>
        </p:nvPicPr>
        <p:blipFill>
          <a:blip r:embed="rId3"/>
          <a:stretch>
            <a:fillRect/>
          </a:stretch>
        </p:blipFill>
        <p:spPr>
          <a:xfrm>
            <a:off x="4630510" y="3638300"/>
            <a:ext cx="5916059" cy="2264824"/>
          </a:xfrm>
          <a:prstGeom prst="rect">
            <a:avLst/>
          </a:prstGeom>
          <a:ln w="28575">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7172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4" name="Immagine 3"/>
          <p:cNvPicPr>
            <a:picLocks noChangeAspect="1"/>
          </p:cNvPicPr>
          <p:nvPr/>
        </p:nvPicPr>
        <p:blipFill>
          <a:blip r:embed="rId2"/>
          <a:stretch>
            <a:fillRect/>
          </a:stretch>
        </p:blipFill>
        <p:spPr>
          <a:xfrm>
            <a:off x="1589684" y="174651"/>
            <a:ext cx="9012632" cy="6508698"/>
          </a:xfrm>
          <a:prstGeom prst="rect">
            <a:avLst/>
          </a:prstGeom>
        </p:spPr>
      </p:pic>
      <p:pic>
        <p:nvPicPr>
          <p:cNvPr id="5" name="Immagine 4"/>
          <p:cNvPicPr>
            <a:picLocks noChangeAspect="1"/>
          </p:cNvPicPr>
          <p:nvPr/>
        </p:nvPicPr>
        <p:blipFill>
          <a:blip r:embed="rId3"/>
          <a:stretch>
            <a:fillRect/>
          </a:stretch>
        </p:blipFill>
        <p:spPr>
          <a:xfrm>
            <a:off x="4596334" y="890839"/>
            <a:ext cx="5525257" cy="5517800"/>
          </a:xfrm>
          <a:prstGeom prst="rect">
            <a:avLst/>
          </a:prstGeom>
          <a:ln w="38100">
            <a:solidFill>
              <a:srgbClr val="FF000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7347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sp>
        <p:nvSpPr>
          <p:cNvPr id="4" name="Segnaposto data 3"/>
          <p:cNvSpPr>
            <a:spLocks noGrp="1"/>
          </p:cNvSpPr>
          <p:nvPr>
            <p:ph type="dt" sz="half" idx="10"/>
          </p:nvPr>
        </p:nvSpPr>
        <p:spPr/>
        <p:txBody>
          <a:bodyPr/>
          <a:lstStyle/>
          <a:p>
            <a:fld id="{9B0B3B9A-E127-464C-A8C7-1F13DCD0D125}" type="datetime1">
              <a:rPr lang="it-IT" smtClean="0"/>
              <a:t>24/05/2023</a:t>
            </a:fld>
            <a:endParaRPr lang="it-IT"/>
          </a:p>
        </p:txBody>
      </p:sp>
      <p:sp>
        <p:nvSpPr>
          <p:cNvPr id="5" name="Segnaposto numero diapositiva 4"/>
          <p:cNvSpPr>
            <a:spLocks noGrp="1"/>
          </p:cNvSpPr>
          <p:nvPr>
            <p:ph type="sldNum" sz="quarter" idx="12"/>
          </p:nvPr>
        </p:nvSpPr>
        <p:spPr/>
        <p:txBody>
          <a:bodyPr/>
          <a:lstStyle/>
          <a:p>
            <a:fld id="{76661A6D-6A36-491D-A177-B6A06F7D37C3}" type="slidenum">
              <a:rPr lang="it-IT" smtClean="0"/>
              <a:t>32</a:t>
            </a:fld>
            <a:endParaRPr lang="it-IT"/>
          </a:p>
        </p:txBody>
      </p:sp>
      <p:sp>
        <p:nvSpPr>
          <p:cNvPr id="7" name="Segnaposto contenuto 2"/>
          <p:cNvSpPr txBox="1">
            <a:spLocks/>
          </p:cNvSpPr>
          <p:nvPr/>
        </p:nvSpPr>
        <p:spPr>
          <a:xfrm>
            <a:off x="466165" y="1124744"/>
            <a:ext cx="11322423" cy="5320880"/>
          </a:xfrm>
        </p:spPr>
        <p:txBody>
          <a:bodyPr>
            <a:normAutofit lnSpcReduction="1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spcBef>
                <a:spcPts val="0"/>
              </a:spcBef>
              <a:buFont typeface="Wingdings"/>
              <a:buNone/>
            </a:pPr>
            <a:r>
              <a:rPr lang="it-IT" sz="1800" dirty="0" smtClean="0"/>
              <a:t>Nel ripercorrere i 15 anni di attività sottesa alla gestione ed attuazione della “Carta per la Qualità”, c’è una frase che è risultata essere la chiave di lettura di tutto questo percorso: </a:t>
            </a:r>
          </a:p>
          <a:p>
            <a:pPr marL="0" indent="0">
              <a:spcBef>
                <a:spcPts val="0"/>
              </a:spcBef>
              <a:buFont typeface="Wingdings"/>
              <a:buNone/>
            </a:pPr>
            <a:endParaRPr lang="it-IT" sz="1800" dirty="0" smtClean="0"/>
          </a:p>
          <a:p>
            <a:pPr marL="0" indent="0" algn="ctr">
              <a:spcBef>
                <a:spcPts val="0"/>
              </a:spcBef>
              <a:buFont typeface="Wingdings"/>
              <a:buNone/>
            </a:pPr>
            <a:r>
              <a:rPr lang="it-IT" sz="1800" b="1" dirty="0" smtClean="0"/>
              <a:t>“Si progredisce solo insieme, ci si salva solo insieme”</a:t>
            </a:r>
          </a:p>
          <a:p>
            <a:pPr marL="0" indent="0" algn="ctr">
              <a:spcBef>
                <a:spcPts val="0"/>
              </a:spcBef>
              <a:buFont typeface="Wingdings"/>
              <a:buNone/>
            </a:pPr>
            <a:endParaRPr lang="it-IT" sz="1800" b="1" dirty="0" smtClean="0"/>
          </a:p>
          <a:p>
            <a:pPr marL="0" indent="0">
              <a:spcBef>
                <a:spcPts val="0"/>
              </a:spcBef>
              <a:buFont typeface="Wingdings"/>
              <a:buNone/>
            </a:pPr>
            <a:r>
              <a:rPr lang="it-IT" sz="1800" dirty="0" smtClean="0"/>
              <a:t>Cioè a dire che ripristinare le relazioni solidali di collaborazione all’interno dell’Amministrazione e cooperare con i cittadini (professionisti o soggetti proponenti) sono gli ingredienti sui quali investire per adeguare il proprio ruolo alle sfide del XXI secolo, prima fra tutte la qualità urbana. Oggi solo una piattaforma aperta che offra gli strumenti e le opportunità alle persone e alla società è in grado di dare risposte mettendo a fattor comune le competenze e conoscenze individuali.</a:t>
            </a:r>
          </a:p>
          <a:p>
            <a:pPr marL="0" indent="0">
              <a:spcBef>
                <a:spcPts val="0"/>
              </a:spcBef>
              <a:buFont typeface="Wingdings"/>
              <a:buNone/>
            </a:pPr>
            <a:endParaRPr lang="it-IT" sz="1800" dirty="0" smtClean="0"/>
          </a:p>
          <a:p>
            <a:pPr marL="0" indent="0">
              <a:spcBef>
                <a:spcPts val="0"/>
              </a:spcBef>
              <a:buFont typeface="Wingdings"/>
              <a:buNone/>
            </a:pPr>
            <a:r>
              <a:rPr lang="it-IT" sz="1800" dirty="0" smtClean="0"/>
              <a:t>La </a:t>
            </a:r>
            <a:r>
              <a:rPr lang="it-IT" sz="1800" b="1" dirty="0" smtClean="0"/>
              <a:t>collaborazione, pensata come protocollo</a:t>
            </a:r>
            <a:r>
              <a:rPr lang="it-IT" sz="1800" dirty="0" smtClean="0"/>
              <a:t>, è dunque uno strumento costruito attraverso la partecipazione diretta di attori diversi per natura giuridica e legittimi interessi: </a:t>
            </a:r>
          </a:p>
          <a:p>
            <a:pPr marL="0" indent="0">
              <a:spcBef>
                <a:spcPts val="0"/>
              </a:spcBef>
              <a:buFont typeface="Wingdings"/>
              <a:buNone/>
            </a:pPr>
            <a:endParaRPr lang="it-IT" sz="1800" dirty="0" smtClean="0"/>
          </a:p>
          <a:p>
            <a:pPr indent="-163513" fontAlgn="base">
              <a:spcBef>
                <a:spcPts val="0"/>
              </a:spcBef>
            </a:pPr>
            <a:r>
              <a:rPr lang="it-IT" sz="1800" dirty="0" smtClean="0"/>
              <a:t>la Sovrintendenza Capitolina, i Dipartimenti, le Unità tecniche dei Municipi, interessati a dotarsi di uno strumento di aiuto alle decisioni che qualifichi i progetti per la collettività, velocizzando le complesse procedure amministrative; </a:t>
            </a:r>
          </a:p>
          <a:p>
            <a:pPr indent="-163513" fontAlgn="base">
              <a:spcBef>
                <a:spcPts val="0"/>
              </a:spcBef>
            </a:pPr>
            <a:r>
              <a:rPr lang="it-IT" sz="1800" dirty="0" smtClean="0"/>
              <a:t>i soggetti proponenti, interessati a migliorare le garanzie sulla tenuta dei progetti e ridurre il rischio dei loro investimenti;</a:t>
            </a:r>
          </a:p>
          <a:p>
            <a:pPr indent="-163513" fontAlgn="base">
              <a:spcBef>
                <a:spcPts val="0"/>
              </a:spcBef>
            </a:pPr>
            <a:r>
              <a:rPr lang="it-IT" sz="1800" dirty="0" smtClean="0"/>
              <a:t>i professionisti, interessati a portare il loro contributo di esperienza per far crescere una cultura urbanistica capace di governare la complessità e premiare le competenze.</a:t>
            </a:r>
          </a:p>
          <a:p>
            <a:pPr marL="0" indent="0">
              <a:spcBef>
                <a:spcPts val="0"/>
              </a:spcBef>
              <a:buFont typeface="Wingdings"/>
              <a:buNone/>
            </a:pPr>
            <a:endParaRPr lang="it-IT" sz="1600" dirty="0" smtClean="0"/>
          </a:p>
          <a:p>
            <a:pPr marL="0" indent="0">
              <a:spcBef>
                <a:spcPts val="0"/>
              </a:spcBef>
              <a:buFont typeface="Wingdings"/>
              <a:buNone/>
            </a:pPr>
            <a:endParaRPr lang="it-IT" dirty="0"/>
          </a:p>
        </p:txBody>
      </p:sp>
    </p:spTree>
    <p:extLst>
      <p:ext uri="{BB962C8B-B14F-4D97-AF65-F5344CB8AC3E}">
        <p14:creationId xmlns:p14="http://schemas.microsoft.com/office/powerpoint/2010/main" val="597495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sp>
        <p:nvSpPr>
          <p:cNvPr id="4" name="Segnaposto data 3"/>
          <p:cNvSpPr>
            <a:spLocks noGrp="1"/>
          </p:cNvSpPr>
          <p:nvPr>
            <p:ph type="dt" sz="half" idx="10"/>
          </p:nvPr>
        </p:nvSpPr>
        <p:spPr/>
        <p:txBody>
          <a:bodyPr/>
          <a:lstStyle/>
          <a:p>
            <a:fld id="{0425F0F3-5AF7-4EB1-A1D1-94A50D4A9A31}" type="datetime1">
              <a:rPr lang="it-IT" smtClean="0"/>
              <a:t>24/05/2023</a:t>
            </a:fld>
            <a:endParaRPr lang="it-IT"/>
          </a:p>
        </p:txBody>
      </p:sp>
      <p:sp>
        <p:nvSpPr>
          <p:cNvPr id="5" name="Segnaposto numero diapositiva 4"/>
          <p:cNvSpPr>
            <a:spLocks noGrp="1"/>
          </p:cNvSpPr>
          <p:nvPr>
            <p:ph type="sldNum" sz="quarter" idx="12"/>
          </p:nvPr>
        </p:nvSpPr>
        <p:spPr/>
        <p:txBody>
          <a:bodyPr/>
          <a:lstStyle/>
          <a:p>
            <a:fld id="{76661A6D-6A36-491D-A177-B6A06F7D37C3}" type="slidenum">
              <a:rPr lang="it-IT" smtClean="0"/>
              <a:t>33</a:t>
            </a:fld>
            <a:endParaRPr lang="it-IT"/>
          </a:p>
        </p:txBody>
      </p:sp>
      <p:graphicFrame>
        <p:nvGraphicFramePr>
          <p:cNvPr id="6" name="Segnaposto contenuto 3"/>
          <p:cNvGraphicFramePr>
            <a:graphicFrameLocks/>
          </p:cNvGraphicFramePr>
          <p:nvPr>
            <p:extLst>
              <p:ext uri="{D42A27DB-BD31-4B8C-83A1-F6EECF244321}">
                <p14:modId xmlns:p14="http://schemas.microsoft.com/office/powerpoint/2010/main" val="168301103"/>
              </p:ext>
            </p:extLst>
          </p:nvPr>
        </p:nvGraphicFramePr>
        <p:xfrm>
          <a:off x="466725" y="1052736"/>
          <a:ext cx="11322050" cy="5248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57665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sp>
        <p:nvSpPr>
          <p:cNvPr id="4" name="Segnaposto data 3"/>
          <p:cNvSpPr>
            <a:spLocks noGrp="1"/>
          </p:cNvSpPr>
          <p:nvPr>
            <p:ph type="dt" sz="half" idx="10"/>
          </p:nvPr>
        </p:nvSpPr>
        <p:spPr/>
        <p:txBody>
          <a:bodyPr/>
          <a:lstStyle/>
          <a:p>
            <a:fld id="{C9AC2039-FE8E-4BC1-AE68-7170A42A0279}" type="datetime1">
              <a:rPr lang="it-IT" smtClean="0"/>
              <a:t>24/05/2023</a:t>
            </a:fld>
            <a:endParaRPr lang="it-IT"/>
          </a:p>
        </p:txBody>
      </p:sp>
      <p:sp>
        <p:nvSpPr>
          <p:cNvPr id="5" name="Segnaposto numero diapositiva 4"/>
          <p:cNvSpPr>
            <a:spLocks noGrp="1"/>
          </p:cNvSpPr>
          <p:nvPr>
            <p:ph type="sldNum" sz="quarter" idx="12"/>
          </p:nvPr>
        </p:nvSpPr>
        <p:spPr/>
        <p:txBody>
          <a:bodyPr/>
          <a:lstStyle/>
          <a:p>
            <a:fld id="{76661A6D-6A36-491D-A177-B6A06F7D37C3}" type="slidenum">
              <a:rPr lang="it-IT" smtClean="0"/>
              <a:t>34</a:t>
            </a:fld>
            <a:endParaRPr lang="it-IT"/>
          </a:p>
        </p:txBody>
      </p:sp>
      <p:graphicFrame>
        <p:nvGraphicFramePr>
          <p:cNvPr id="6" name="Segnaposto contenuto 3"/>
          <p:cNvGraphicFramePr>
            <a:graphicFrameLocks/>
          </p:cNvGraphicFramePr>
          <p:nvPr>
            <p:extLst>
              <p:ext uri="{D42A27DB-BD31-4B8C-83A1-F6EECF244321}">
                <p14:modId xmlns:p14="http://schemas.microsoft.com/office/powerpoint/2010/main" val="4194904986"/>
              </p:ext>
            </p:extLst>
          </p:nvPr>
        </p:nvGraphicFramePr>
        <p:xfrm>
          <a:off x="466725" y="1556792"/>
          <a:ext cx="11322050" cy="41100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06423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sp>
        <p:nvSpPr>
          <p:cNvPr id="4" name="Segnaposto data 3"/>
          <p:cNvSpPr>
            <a:spLocks noGrp="1"/>
          </p:cNvSpPr>
          <p:nvPr>
            <p:ph type="dt" sz="half" idx="10"/>
          </p:nvPr>
        </p:nvSpPr>
        <p:spPr/>
        <p:txBody>
          <a:bodyPr/>
          <a:lstStyle/>
          <a:p>
            <a:fld id="{CBA85AA0-695D-44C8-80DD-CA38E5C0A821}" type="datetime1">
              <a:rPr lang="it-IT" smtClean="0"/>
              <a:t>24/05/2023</a:t>
            </a:fld>
            <a:endParaRPr lang="it-IT"/>
          </a:p>
        </p:txBody>
      </p:sp>
      <p:sp>
        <p:nvSpPr>
          <p:cNvPr id="5" name="Segnaposto numero diapositiva 4"/>
          <p:cNvSpPr>
            <a:spLocks noGrp="1"/>
          </p:cNvSpPr>
          <p:nvPr>
            <p:ph type="sldNum" sz="quarter" idx="12"/>
          </p:nvPr>
        </p:nvSpPr>
        <p:spPr/>
        <p:txBody>
          <a:bodyPr/>
          <a:lstStyle/>
          <a:p>
            <a:fld id="{76661A6D-6A36-491D-A177-B6A06F7D37C3}" type="slidenum">
              <a:rPr lang="it-IT" smtClean="0"/>
              <a:t>35</a:t>
            </a:fld>
            <a:endParaRPr lang="it-IT"/>
          </a:p>
        </p:txBody>
      </p:sp>
      <p:sp>
        <p:nvSpPr>
          <p:cNvPr id="6" name="Segnaposto contenuto 2"/>
          <p:cNvSpPr txBox="1">
            <a:spLocks/>
          </p:cNvSpPr>
          <p:nvPr/>
        </p:nvSpPr>
        <p:spPr>
          <a:xfrm>
            <a:off x="1127448" y="1952475"/>
            <a:ext cx="4928345" cy="3851089"/>
          </a:xfrm>
        </p:spPr>
        <p:txBody>
          <a:bodyPr>
            <a:normAutofit fontScale="475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algn="ctr">
              <a:spcBef>
                <a:spcPts val="0"/>
              </a:spcBef>
              <a:buFont typeface="Wingdings"/>
              <a:buNone/>
            </a:pPr>
            <a:endParaRPr lang="it-IT" sz="2200" b="1" dirty="0" smtClean="0"/>
          </a:p>
          <a:p>
            <a:pPr marL="0" indent="0" algn="ctr">
              <a:spcBef>
                <a:spcPts val="0"/>
              </a:spcBef>
              <a:buFont typeface="Wingdings"/>
              <a:buNone/>
            </a:pPr>
            <a:endParaRPr lang="it-IT" sz="2200" b="1" dirty="0" smtClean="0"/>
          </a:p>
          <a:p>
            <a:pPr marL="0" indent="0" algn="ctr">
              <a:spcBef>
                <a:spcPts val="0"/>
              </a:spcBef>
              <a:buFont typeface="Wingdings"/>
              <a:buNone/>
            </a:pPr>
            <a:endParaRPr lang="it-IT" sz="3800" b="1" dirty="0" smtClean="0"/>
          </a:p>
          <a:p>
            <a:pPr marL="0" indent="0" algn="ctr">
              <a:spcBef>
                <a:spcPts val="0"/>
              </a:spcBef>
              <a:buFont typeface="Wingdings"/>
              <a:buNone/>
            </a:pPr>
            <a:endParaRPr lang="it-IT" sz="3800" b="1" dirty="0" smtClean="0"/>
          </a:p>
          <a:p>
            <a:pPr marL="0" indent="0" algn="ctr">
              <a:spcBef>
                <a:spcPts val="0"/>
              </a:spcBef>
              <a:buFont typeface="Wingdings"/>
              <a:buNone/>
            </a:pPr>
            <a:r>
              <a:rPr lang="it-IT" sz="3800" b="1" dirty="0" smtClean="0"/>
              <a:t>“Si progredisce solo insieme, </a:t>
            </a:r>
          </a:p>
          <a:p>
            <a:pPr marL="0" indent="0" algn="ctr">
              <a:spcBef>
                <a:spcPts val="0"/>
              </a:spcBef>
              <a:buFont typeface="Wingdings"/>
              <a:buNone/>
            </a:pPr>
            <a:r>
              <a:rPr lang="it-IT" sz="3800" b="1" dirty="0" smtClean="0"/>
              <a:t>ci si salva solo insieme”</a:t>
            </a:r>
          </a:p>
          <a:p>
            <a:pPr marL="0" indent="0" algn="ctr">
              <a:spcBef>
                <a:spcPts val="0"/>
              </a:spcBef>
              <a:buFont typeface="Wingdings"/>
              <a:buNone/>
            </a:pPr>
            <a:endParaRPr lang="it-IT" sz="3800" dirty="0" smtClean="0"/>
          </a:p>
          <a:p>
            <a:pPr marL="0" indent="0" algn="ctr">
              <a:spcBef>
                <a:spcPts val="0"/>
              </a:spcBef>
              <a:buFont typeface="Wingdings"/>
              <a:buNone/>
            </a:pPr>
            <a:endParaRPr lang="it-IT" sz="3800" dirty="0" smtClean="0"/>
          </a:p>
          <a:p>
            <a:pPr marL="0" indent="0" algn="ctr">
              <a:spcBef>
                <a:spcPts val="0"/>
              </a:spcBef>
              <a:buFont typeface="Wingdings"/>
              <a:buNone/>
            </a:pPr>
            <a:endParaRPr lang="it-IT" sz="3800" dirty="0" smtClean="0"/>
          </a:p>
          <a:p>
            <a:pPr marL="0" indent="0" algn="ctr">
              <a:spcBef>
                <a:spcPts val="0"/>
              </a:spcBef>
              <a:buFont typeface="Wingdings"/>
              <a:buNone/>
            </a:pPr>
            <a:r>
              <a:rPr lang="it-IT" sz="3800" dirty="0" smtClean="0"/>
              <a:t>Occorre consentire alle persone di </a:t>
            </a:r>
          </a:p>
          <a:p>
            <a:pPr marL="0" indent="0" algn="ctr">
              <a:spcBef>
                <a:spcPts val="0"/>
              </a:spcBef>
              <a:buFont typeface="Wingdings"/>
              <a:buNone/>
            </a:pPr>
            <a:r>
              <a:rPr lang="it-IT" sz="3800" dirty="0" smtClean="0"/>
              <a:t>coltivare sé stesse </a:t>
            </a:r>
          </a:p>
          <a:p>
            <a:pPr marL="0" indent="0" algn="ctr">
              <a:spcBef>
                <a:spcPts val="0"/>
              </a:spcBef>
              <a:buFont typeface="Wingdings"/>
              <a:buNone/>
            </a:pPr>
            <a:r>
              <a:rPr lang="it-IT" sz="3800" dirty="0" smtClean="0"/>
              <a:t>e occorre consentire loro di </a:t>
            </a:r>
          </a:p>
          <a:p>
            <a:pPr marL="0" indent="0" algn="ctr">
              <a:spcBef>
                <a:spcPts val="0"/>
              </a:spcBef>
              <a:buFont typeface="Wingdings"/>
              <a:buNone/>
            </a:pPr>
            <a:r>
              <a:rPr lang="it-IT" sz="3800" dirty="0" smtClean="0"/>
              <a:t>vivere ambiti di Qualità. </a:t>
            </a:r>
          </a:p>
          <a:p>
            <a:pPr marL="0" indent="0" algn="ctr">
              <a:spcBef>
                <a:spcPts val="0"/>
              </a:spcBef>
              <a:buFont typeface="Wingdings"/>
              <a:buNone/>
            </a:pPr>
            <a:r>
              <a:rPr lang="it-IT" sz="3800" dirty="0" smtClean="0"/>
              <a:t>Perché da questo può dipendere la </a:t>
            </a:r>
          </a:p>
          <a:p>
            <a:pPr marL="0" indent="0" algn="ctr">
              <a:spcBef>
                <a:spcPts val="0"/>
              </a:spcBef>
              <a:buFont typeface="Wingdings"/>
              <a:buNone/>
            </a:pPr>
            <a:r>
              <a:rPr lang="it-IT" sz="3800" dirty="0" smtClean="0"/>
              <a:t>felicità pubblica e privata</a:t>
            </a:r>
          </a:p>
          <a:p>
            <a:pPr marL="0" indent="0" algn="ctr">
              <a:spcBef>
                <a:spcPts val="0"/>
              </a:spcBef>
              <a:buFont typeface="Wingdings"/>
              <a:buNone/>
            </a:pPr>
            <a:endParaRPr lang="it-IT" sz="3800" b="1" dirty="0" smtClean="0"/>
          </a:p>
          <a:p>
            <a:pPr marL="0" indent="0" algn="ctr">
              <a:spcBef>
                <a:spcPts val="0"/>
              </a:spcBef>
              <a:buFont typeface="Wingdings"/>
              <a:buNone/>
            </a:pPr>
            <a:endParaRPr lang="it-IT" sz="3800" b="1" dirty="0" smtClean="0"/>
          </a:p>
          <a:p>
            <a:pPr marL="0" indent="0" algn="ctr">
              <a:spcBef>
                <a:spcPts val="0"/>
              </a:spcBef>
              <a:buFont typeface="Wingdings"/>
              <a:buNone/>
            </a:pPr>
            <a:r>
              <a:rPr lang="it-IT" sz="3800" b="1" dirty="0" smtClean="0"/>
              <a:t>GRAZIE A TUTTI</a:t>
            </a:r>
          </a:p>
          <a:p>
            <a:pPr marL="0" indent="0">
              <a:buFont typeface="Wingdings"/>
              <a:buNone/>
            </a:pPr>
            <a:endParaRPr lang="it-IT" dirty="0"/>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0500" y="2603500"/>
            <a:ext cx="4808840" cy="3200064"/>
          </a:xfrm>
          <a:prstGeom prst="rect">
            <a:avLst/>
          </a:prstGeom>
        </p:spPr>
      </p:pic>
    </p:spTree>
    <p:extLst>
      <p:ext uri="{BB962C8B-B14F-4D97-AF65-F5344CB8AC3E}">
        <p14:creationId xmlns:p14="http://schemas.microsoft.com/office/powerpoint/2010/main" val="17368342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Segnaposto contenuto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047" y="2495435"/>
            <a:ext cx="3740444" cy="2805333"/>
          </a:xfrm>
          <a:prstGeom prst="rect">
            <a:avLst/>
          </a:prstGeom>
        </p:spPr>
      </p:pic>
      <p:pic>
        <p:nvPicPr>
          <p:cNvPr id="5" name="Immagin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3265" y="2446731"/>
            <a:ext cx="4281055" cy="2854037"/>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9736" y="4607329"/>
            <a:ext cx="2847975" cy="1600200"/>
          </a:xfrm>
          <a:prstGeom prst="rect">
            <a:avLst/>
          </a:prstGeom>
        </p:spPr>
      </p:pic>
    </p:spTree>
    <p:extLst>
      <p:ext uri="{BB962C8B-B14F-4D97-AF65-F5344CB8AC3E}">
        <p14:creationId xmlns:p14="http://schemas.microsoft.com/office/powerpoint/2010/main" val="2359674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Segnaposto contenuto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17787" y="2402377"/>
            <a:ext cx="3891067" cy="2581999"/>
          </a:xfrm>
          <a:prstGeom prst="rect">
            <a:avLst/>
          </a:prstGeom>
        </p:spPr>
      </p:pic>
      <p:pic>
        <p:nvPicPr>
          <p:cNvPr id="5" name="Immagine 4"/>
          <p:cNvPicPr>
            <a:picLocks noChangeAspect="1"/>
          </p:cNvPicPr>
          <p:nvPr/>
        </p:nvPicPr>
        <p:blipFill rotWithShape="1">
          <a:blip r:embed="rId3" cstate="print">
            <a:extLst>
              <a:ext uri="{28A0092B-C50C-407E-A947-70E740481C1C}">
                <a14:useLocalDpi xmlns:a14="http://schemas.microsoft.com/office/drawing/2010/main" val="0"/>
              </a:ext>
            </a:extLst>
          </a:blip>
          <a:srcRect l="161" t="-1931" r="30833" b="1931"/>
          <a:stretch/>
        </p:blipFill>
        <p:spPr>
          <a:xfrm>
            <a:off x="7599888" y="2327563"/>
            <a:ext cx="3564105" cy="3873731"/>
          </a:xfrm>
          <a:prstGeom prst="rect">
            <a:avLst/>
          </a:prstGeom>
        </p:spPr>
      </p:pic>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641" y="3921210"/>
            <a:ext cx="3040112" cy="2280084"/>
          </a:xfrm>
          <a:prstGeom prst="rect">
            <a:avLst/>
          </a:prstGeom>
        </p:spPr>
      </p:pic>
    </p:spTree>
    <p:extLst>
      <p:ext uri="{BB962C8B-B14F-4D97-AF65-F5344CB8AC3E}">
        <p14:creationId xmlns:p14="http://schemas.microsoft.com/office/powerpoint/2010/main" val="705855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7" name="Immagine 6"/>
          <p:cNvPicPr>
            <a:picLocks noChangeAspect="1"/>
          </p:cNvPicPr>
          <p:nvPr/>
        </p:nvPicPr>
        <p:blipFill>
          <a:blip r:embed="rId2"/>
          <a:stretch>
            <a:fillRect/>
          </a:stretch>
        </p:blipFill>
        <p:spPr>
          <a:xfrm>
            <a:off x="496338" y="1919794"/>
            <a:ext cx="11199323" cy="4304149"/>
          </a:xfrm>
          <a:prstGeom prst="rect">
            <a:avLst/>
          </a:prstGeom>
        </p:spPr>
      </p:pic>
    </p:spTree>
    <p:extLst>
      <p:ext uri="{BB962C8B-B14F-4D97-AF65-F5344CB8AC3E}">
        <p14:creationId xmlns:p14="http://schemas.microsoft.com/office/powerpoint/2010/main" val="24594776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a:blip r:embed="rId2"/>
          <a:stretch>
            <a:fillRect/>
          </a:stretch>
        </p:blipFill>
        <p:spPr>
          <a:xfrm>
            <a:off x="838200" y="2708920"/>
            <a:ext cx="10059272" cy="2993395"/>
          </a:xfrm>
          <a:prstGeom prst="rect">
            <a:avLst/>
          </a:prstGeom>
        </p:spPr>
      </p:pic>
    </p:spTree>
    <p:extLst>
      <p:ext uri="{BB962C8B-B14F-4D97-AF65-F5344CB8AC3E}">
        <p14:creationId xmlns:p14="http://schemas.microsoft.com/office/powerpoint/2010/main" val="7838781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Immagine 3"/>
          <p:cNvPicPr>
            <a:picLocks noChangeAspect="1"/>
          </p:cNvPicPr>
          <p:nvPr/>
        </p:nvPicPr>
        <p:blipFill>
          <a:blip r:embed="rId2"/>
          <a:stretch>
            <a:fillRect/>
          </a:stretch>
        </p:blipFill>
        <p:spPr>
          <a:xfrm>
            <a:off x="539014" y="1283022"/>
            <a:ext cx="11113971" cy="4291956"/>
          </a:xfrm>
          <a:prstGeom prst="rect">
            <a:avLst/>
          </a:prstGeom>
        </p:spPr>
      </p:pic>
    </p:spTree>
    <p:extLst>
      <p:ext uri="{BB962C8B-B14F-4D97-AF65-F5344CB8AC3E}">
        <p14:creationId xmlns:p14="http://schemas.microsoft.com/office/powerpoint/2010/main" val="6293216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data 2"/>
          <p:cNvSpPr>
            <a:spLocks noGrp="1"/>
          </p:cNvSpPr>
          <p:nvPr>
            <p:ph type="dt" sz="half" idx="11"/>
          </p:nvPr>
        </p:nvSpPr>
        <p:spPr/>
        <p:txBody>
          <a:bodyPr/>
          <a:lstStyle/>
          <a:p>
            <a:r>
              <a:rPr lang="it-IT" smtClean="0"/>
              <a:t>&lt;N&gt;</a:t>
            </a:r>
            <a:endParaRPr lang="it-IT" dirty="0"/>
          </a:p>
        </p:txBody>
      </p:sp>
      <p:pic>
        <p:nvPicPr>
          <p:cNvPr id="4" name="Segnaposto contenuto 4"/>
          <p:cNvPicPr>
            <a:picLocks noChangeAspect="1"/>
          </p:cNvPicPr>
          <p:nvPr/>
        </p:nvPicPr>
        <p:blipFill rotWithShape="1">
          <a:blip r:embed="rId2">
            <a:extLst>
              <a:ext uri="{28A0092B-C50C-407E-A947-70E740481C1C}">
                <a14:useLocalDpi xmlns:a14="http://schemas.microsoft.com/office/drawing/2010/main" val="0"/>
              </a:ext>
            </a:extLst>
          </a:blip>
          <a:srcRect l="2483" t="6057"/>
          <a:stretch/>
        </p:blipFill>
        <p:spPr>
          <a:xfrm>
            <a:off x="8211384" y="2572242"/>
            <a:ext cx="3409966" cy="2460566"/>
          </a:xfrm>
          <a:prstGeom prst="rect">
            <a:avLst/>
          </a:prstGeom>
        </p:spPr>
      </p:pic>
      <p:pic>
        <p:nvPicPr>
          <p:cNvPr id="5" name="Immagine 4"/>
          <p:cNvPicPr>
            <a:picLocks noChangeAspect="1"/>
          </p:cNvPicPr>
          <p:nvPr/>
        </p:nvPicPr>
        <p:blipFill rotWithShape="1">
          <a:blip r:embed="rId3">
            <a:extLst>
              <a:ext uri="{28A0092B-C50C-407E-A947-70E740481C1C}">
                <a14:useLocalDpi xmlns:a14="http://schemas.microsoft.com/office/drawing/2010/main" val="0"/>
              </a:ext>
            </a:extLst>
          </a:blip>
          <a:srcRect l="333" t="83" b="-1"/>
          <a:stretch/>
        </p:blipFill>
        <p:spPr>
          <a:xfrm>
            <a:off x="4295955" y="3071004"/>
            <a:ext cx="3804412" cy="1961804"/>
          </a:xfrm>
          <a:prstGeom prst="rect">
            <a:avLst/>
          </a:prstGeom>
        </p:spPr>
      </p:pic>
      <p:pic>
        <p:nvPicPr>
          <p:cNvPr id="6" name="Immagin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685" y="2781314"/>
            <a:ext cx="3771253" cy="2251494"/>
          </a:xfrm>
          <a:prstGeom prst="rect">
            <a:avLst/>
          </a:prstGeom>
        </p:spPr>
      </p:pic>
    </p:spTree>
    <p:extLst>
      <p:ext uri="{BB962C8B-B14F-4D97-AF65-F5344CB8AC3E}">
        <p14:creationId xmlns:p14="http://schemas.microsoft.com/office/powerpoint/2010/main" val="332128556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Luna">
  <a:themeElements>
    <a:clrScheme name="Personalizzato 12">
      <a:dk1>
        <a:sysClr val="windowText" lastClr="000000"/>
      </a:dk1>
      <a:lt1>
        <a:sysClr val="window" lastClr="FFFFFF"/>
      </a:lt1>
      <a:dk2>
        <a:srgbClr val="FFFFFF"/>
      </a:dk2>
      <a:lt2>
        <a:srgbClr val="FEFAC9"/>
      </a:lt2>
      <a:accent1>
        <a:srgbClr val="B2A7A7"/>
      </a:accent1>
      <a:accent2>
        <a:srgbClr val="A20000"/>
      </a:accent2>
      <a:accent3>
        <a:srgbClr val="FF0000"/>
      </a:accent3>
      <a:accent4>
        <a:srgbClr val="D092A7"/>
      </a:accent4>
      <a:accent5>
        <a:srgbClr val="9C85C0"/>
      </a:accent5>
      <a:accent6>
        <a:srgbClr val="809EC2"/>
      </a:accent6>
      <a:hlink>
        <a:srgbClr val="8E58B6"/>
      </a:hlink>
      <a:folHlink>
        <a:srgbClr val="7F6F6F"/>
      </a:folHlink>
    </a:clrScheme>
    <a:fontScheme name="Lun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un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8923</TotalTime>
  <Words>1726</Words>
  <Application>Microsoft Office PowerPoint</Application>
  <PresentationFormat>Widescreen</PresentationFormat>
  <Paragraphs>140</Paragraphs>
  <Slides>35</Slides>
  <Notes>10</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35</vt:i4>
      </vt:variant>
    </vt:vector>
  </HeadingPairs>
  <TitlesOfParts>
    <vt:vector size="45" baseType="lpstr">
      <vt:lpstr>Arial</vt:lpstr>
      <vt:lpstr>Calibri</vt:lpstr>
      <vt:lpstr>Century Gothic</vt:lpstr>
      <vt:lpstr>Felix Titling</vt:lpstr>
      <vt:lpstr>PPNeueMontreal-Regular</vt:lpstr>
      <vt:lpstr>Times New Roman</vt:lpstr>
      <vt:lpstr>Tw Cen MT</vt:lpstr>
      <vt:lpstr>Wingdings</vt:lpstr>
      <vt:lpstr>Wingdings 2</vt:lpstr>
      <vt:lpstr>Luna</vt:lpstr>
      <vt:lpstr>  Interventi su immobili in Carta per la Qualità procedure, criteri, indicazioni</vt:lpstr>
      <vt:lpstr> Art.16. Carta per la Qualità </vt:lpstr>
      <vt:lpstr> La Qualità nella storia di Roma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Strumenti per la salvaguardia del decoro di Roma XIX sec. </vt:lpstr>
      <vt:lpstr>La Città Storica </vt:lpstr>
      <vt:lpstr>Carta per la Qualità – Tavole G1A – G1B – G1C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Il protocollo d’intesa del 2019</vt:lpstr>
      <vt:lpstr>La Guida G2 per la Qualità degli interventi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progetto "Via severiana" rIqualificazione e valorizzazione del comprensorio storico, archeologico e naturalistic di castel fusano e del sistema di collegamento con il parco archeologico di ostia antica ed il tevere.</dc:title>
  <dc:creator>user</dc:creator>
  <cp:lastModifiedBy>Capobianco Maddalena</cp:lastModifiedBy>
  <cp:revision>502</cp:revision>
  <cp:lastPrinted>2022-06-17T10:28:01Z</cp:lastPrinted>
  <dcterms:created xsi:type="dcterms:W3CDTF">2022-03-04T07:17:05Z</dcterms:created>
  <dcterms:modified xsi:type="dcterms:W3CDTF">2023-05-24T12:26:17Z</dcterms:modified>
</cp:coreProperties>
</file>